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94586"/>
  </p:normalViewPr>
  <p:slideViewPr>
    <p:cSldViewPr>
      <p:cViewPr varScale="1">
        <p:scale>
          <a:sx n="136" d="100"/>
          <a:sy n="136" d="100"/>
        </p:scale>
        <p:origin x="304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Accessible: students have phones; they use social media and it’s free.  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Resources beyond textbook: video files,sound files, documents.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Creation and sharing : e-portfolios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C9DAF8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scyuen/using-social-networking-to-enhance-students-learning-experience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eareteachers.com/10-surprising-ways-to-use-instagram-in-the-classroom-2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learning.qmul.ac.uk/enhancing-your-teaching/using-social-media/using-facebook-in-your-teachin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learning.qmul.ac.uk/enhancing-your-teaching/using-social-media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elearning.qmul.ac.uk/enhancing-your-teaching/using-social-media/using-facebook-in-your-teaching/" TargetMode="External"/><Relationship Id="rId5" Type="http://schemas.openxmlformats.org/officeDocument/2006/relationships/hyperlink" Target="https://elearning.qmul.ac.uk/enhancing-your-teaching/using-social-media/using-twitter-in-your-teaching/" TargetMode="External"/><Relationship Id="rId4" Type="http://schemas.openxmlformats.org/officeDocument/2006/relationships/hyperlink" Target="https://www.weareteachers.com/10-surprising-ways-to-use-instagram-in-the-classroom-2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Social Media To Enhance Student Learning</a:t>
            </a: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241700" y="2834125"/>
            <a:ext cx="8590500" cy="117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Leyla Fandey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ESOL/GED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273025" y="2323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Social Media?</a:t>
            </a:r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64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“People learn from one another through observation, imitation, and modeling” (Albert Bandura, 1977).</a:t>
            </a:r>
            <a:endParaRPr/>
          </a:p>
          <a:p>
            <a:pPr marL="457200" lvl="0" indent="-3429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Easily accessible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Expands the learning to outside of classroom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Provides a channel of resources beyond the textbook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Effective collaboration sites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Casual learning space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Students learning through engagement with others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Allows for creation and sharing</a:t>
            </a:r>
            <a:endParaRPr/>
          </a:p>
          <a:p>
            <a:pPr marL="45720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000"/>
              <a:t>Source: Yuen, Steve: </a:t>
            </a:r>
            <a:r>
              <a:rPr lang="en" sz="1000" u="sng">
                <a:solidFill>
                  <a:schemeClr val="hlink"/>
                </a:solidFill>
                <a:hlinkClick r:id="rId3"/>
              </a:rPr>
              <a:t>https://www.slideshare.net/scyuen/using-social-networking-to-enhance-students-learning-experiences</a:t>
            </a:r>
            <a:r>
              <a:rPr lang="en" sz="1000"/>
              <a:t>. Feb.ruary 10, 2010.</a:t>
            </a:r>
            <a:endParaRPr sz="1000"/>
          </a:p>
          <a:p>
            <a:pPr marL="45720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45720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253675" y="2903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Which social media?</a:t>
            </a:r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74025" y="997800"/>
            <a:ext cx="8600400" cy="3892500"/>
          </a:xfrm>
          <a:prstGeom prst="rect">
            <a:avLst/>
          </a:prstGeom>
          <a:solidFill>
            <a:srgbClr val="C9DAF8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Facebook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Most visited social network site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Can upload instructional videos, pictures and files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Great for collaboration, and sharing of original work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Great for threading conversation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Twitter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Growing every day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Great for keeping in touch/class news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Great for sharing ideas</a:t>
            </a:r>
            <a:endParaRPr/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Instagram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Showcasing work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Recording steps in an experiment/process</a:t>
            </a:r>
            <a:endParaRPr/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Document progress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000"/>
              <a:t> Source: Hudson, Hannah. </a:t>
            </a:r>
            <a:r>
              <a:rPr lang="en" sz="1000" u="sng">
                <a:solidFill>
                  <a:schemeClr val="hlink"/>
                </a:solidFill>
                <a:hlinkClick r:id="rId3"/>
              </a:rPr>
              <a:t>https://www.weareteachers.com/10-surprising-ways-to-use-instagram-in-the-classroom-2/</a:t>
            </a:r>
            <a:r>
              <a:rPr lang="en" sz="1000"/>
              <a:t>. August 7, 2016.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endParaRPr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Factors to consider:</a:t>
            </a:r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1100"/>
              </a:spcBef>
              <a:spcAft>
                <a:spcPts val="0"/>
              </a:spcAft>
              <a:buClr>
                <a:srgbClr val="444444"/>
              </a:buClr>
              <a:buSzPts val="1800"/>
              <a:buChar char="●"/>
            </a:pPr>
            <a:r>
              <a:rPr lang="en">
                <a:solidFill>
                  <a:srgbClr val="444444"/>
                </a:solidFill>
              </a:rPr>
              <a:t>How easy is it for me to use myself?</a:t>
            </a:r>
            <a:endParaRPr>
              <a:solidFill>
                <a:srgbClr val="444444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SzPts val="1800"/>
              <a:buChar char="●"/>
            </a:pPr>
            <a:r>
              <a:rPr lang="en">
                <a:solidFill>
                  <a:srgbClr val="444444"/>
                </a:solidFill>
              </a:rPr>
              <a:t>Who owns the content that is being posted? </a:t>
            </a:r>
            <a:endParaRPr>
              <a:solidFill>
                <a:srgbClr val="444444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SzPts val="1800"/>
              <a:buChar char="●"/>
            </a:pPr>
            <a:r>
              <a:rPr lang="en">
                <a:solidFill>
                  <a:srgbClr val="444444"/>
                </a:solidFill>
              </a:rPr>
              <a:t>How accessible are you going to be? </a:t>
            </a:r>
            <a:endParaRPr>
              <a:solidFill>
                <a:srgbClr val="444444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SzPts val="1800"/>
              <a:buChar char="●"/>
            </a:pPr>
            <a:r>
              <a:rPr lang="en">
                <a:solidFill>
                  <a:srgbClr val="444444"/>
                </a:solidFill>
              </a:rPr>
              <a:t>Will the site still be active once your course ends?</a:t>
            </a:r>
            <a:endParaRPr>
              <a:solidFill>
                <a:srgbClr val="444444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SzPts val="1800"/>
              <a:buChar char="●"/>
            </a:pPr>
            <a:r>
              <a:rPr lang="en">
                <a:solidFill>
                  <a:srgbClr val="444444"/>
                </a:solidFill>
              </a:rPr>
              <a:t>Will students use their personal profiles or set up an alternate profile for the course?</a:t>
            </a:r>
            <a:endParaRPr>
              <a:solidFill>
                <a:srgbClr val="444444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444444"/>
              </a:buClr>
              <a:buSzPts val="1800"/>
              <a:buChar char="●"/>
            </a:pPr>
            <a:r>
              <a:rPr lang="en">
                <a:solidFill>
                  <a:srgbClr val="444444"/>
                </a:solidFill>
              </a:rPr>
              <a:t>Is the site accessible to students with Special Educational Needs?</a:t>
            </a:r>
            <a:endParaRPr>
              <a:solidFill>
                <a:srgbClr val="444444"/>
              </a:solidFill>
            </a:endParaRPr>
          </a:p>
          <a:p>
            <a:pPr marL="0" lvl="0" indent="0" rtl="0">
              <a:spcBef>
                <a:spcPts val="1900"/>
              </a:spcBef>
              <a:spcAft>
                <a:spcPts val="0"/>
              </a:spcAft>
              <a:buNone/>
            </a:pPr>
            <a:endParaRPr>
              <a:solidFill>
                <a:srgbClr val="444444"/>
              </a:solidFill>
            </a:endParaRPr>
          </a:p>
          <a:p>
            <a:pPr marL="0" lvl="0" indent="0">
              <a:spcBef>
                <a:spcPts val="1900"/>
              </a:spcBef>
              <a:spcAft>
                <a:spcPts val="1600"/>
              </a:spcAft>
              <a:buNone/>
            </a:pPr>
            <a:r>
              <a:rPr lang="en" sz="1000"/>
              <a:t>Source: </a:t>
            </a:r>
            <a:r>
              <a:rPr lang="en" sz="1000" u="sng">
                <a:solidFill>
                  <a:schemeClr val="hlink"/>
                </a:solidFill>
                <a:hlinkClick r:id="rId3"/>
              </a:rPr>
              <a:t>https://elearning.qmul.ac.uk/enhancing-your-teaching/using-social-media/using-facebook-in-your-teaching/</a:t>
            </a:r>
            <a:r>
              <a:rPr lang="en" sz="1000"/>
              <a:t>. Accessed: February 19, 2018.</a:t>
            </a:r>
            <a:endParaRPr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Additional resources:</a:t>
            </a:r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7975" rtl="0">
              <a:spcBef>
                <a:spcPts val="0"/>
              </a:spcBef>
              <a:spcAft>
                <a:spcPts val="0"/>
              </a:spcAft>
              <a:buSzPts val="1250"/>
              <a:buChar char="●"/>
            </a:pPr>
            <a:r>
              <a:rPr lang="en"/>
              <a:t>Using social media in your teaching: </a:t>
            </a:r>
            <a:r>
              <a:rPr lang="en" sz="1250" u="sng">
                <a:solidFill>
                  <a:schemeClr val="hlink"/>
                </a:solidFill>
                <a:hlinkClick r:id="rId3"/>
              </a:rPr>
              <a:t>https://elearning.qmul.ac.uk/enhancing-your-teaching/using-social-media/</a:t>
            </a:r>
            <a:endParaRPr sz="1250"/>
          </a:p>
          <a:p>
            <a:pPr marL="457200" lvl="0" indent="-307975" rtl="0">
              <a:spcBef>
                <a:spcPts val="0"/>
              </a:spcBef>
              <a:spcAft>
                <a:spcPts val="0"/>
              </a:spcAft>
              <a:buSzPts val="1250"/>
              <a:buChar char="●"/>
            </a:pPr>
            <a:r>
              <a:rPr lang="en"/>
              <a:t>10 Ways to use Instagram in the classroom </a:t>
            </a:r>
            <a:r>
              <a:rPr lang="en" sz="1250" u="sng">
                <a:solidFill>
                  <a:schemeClr val="hlink"/>
                </a:solidFill>
                <a:hlinkClick r:id="rId4"/>
              </a:rPr>
              <a:t>https://www.weareteachers.com/10-surprising-ways-to-use-instagram-in-the-classroom-2/</a:t>
            </a:r>
            <a:endParaRPr sz="1250"/>
          </a:p>
          <a:p>
            <a:pPr marL="457200" lvl="0" indent="-307975" rtl="0">
              <a:spcBef>
                <a:spcPts val="0"/>
              </a:spcBef>
              <a:spcAft>
                <a:spcPts val="0"/>
              </a:spcAft>
              <a:buSzPts val="1250"/>
              <a:buChar char="●"/>
            </a:pPr>
            <a:r>
              <a:rPr lang="en"/>
              <a:t>Using Twitter in your teaching:</a:t>
            </a:r>
            <a:br>
              <a:rPr lang="en" sz="1250"/>
            </a:br>
            <a:r>
              <a:rPr lang="en" sz="1250" u="sng">
                <a:solidFill>
                  <a:schemeClr val="hlink"/>
                </a:solidFill>
                <a:hlinkClick r:id="rId5"/>
              </a:rPr>
              <a:t>https://elearning.qmul.ac.uk/enhancing-your-teaching/using-social-media/using-twitter-in-your-teaching/</a:t>
            </a:r>
            <a:endParaRPr sz="1250"/>
          </a:p>
          <a:p>
            <a:pPr marL="457200" lvl="0" indent="-307975" rtl="0">
              <a:spcBef>
                <a:spcPts val="0"/>
              </a:spcBef>
              <a:spcAft>
                <a:spcPts val="0"/>
              </a:spcAft>
              <a:buSzPts val="1250"/>
              <a:buChar char="●"/>
            </a:pPr>
            <a:r>
              <a:rPr lang="en"/>
              <a:t>Using Facebook in your teaching: </a:t>
            </a:r>
            <a:r>
              <a:rPr lang="en" sz="1200" u="sng">
                <a:solidFill>
                  <a:schemeClr val="accent5"/>
                </a:solidFill>
                <a:hlinkClick r:id="rId6"/>
              </a:rPr>
              <a:t>https://elearning.qmul.ac.uk/enhancing-your-teaching/using-social-media/using-facebook-in-your-teaching/</a:t>
            </a:r>
            <a:endParaRPr sz="125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 sz="120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 sz="120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 sz="125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349</Words>
  <Application>Microsoft Macintosh PowerPoint</Application>
  <PresentationFormat>On-screen Show (16:9)</PresentationFormat>
  <Paragraphs>47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Simple Light</vt:lpstr>
      <vt:lpstr>Using Social Media To Enhance Student Learning</vt:lpstr>
      <vt:lpstr>Why Social Media?</vt:lpstr>
      <vt:lpstr>Which social media?</vt:lpstr>
      <vt:lpstr>Factors to consider:</vt:lpstr>
      <vt:lpstr>Additional resources: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Social Media To Enhance Student Learning</dc:title>
  <dc:creator>admi</dc:creator>
  <cp:lastModifiedBy>Angela</cp:lastModifiedBy>
  <cp:revision>1</cp:revision>
  <dcterms:modified xsi:type="dcterms:W3CDTF">2018-08-29T02:39:49Z</dcterms:modified>
</cp:coreProperties>
</file>