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2" r:id="rId4"/>
    <p:sldId id="258" r:id="rId5"/>
    <p:sldId id="263" r:id="rId6"/>
    <p:sldId id="267" r:id="rId7"/>
    <p:sldId id="264" r:id="rId8"/>
    <p:sldId id="265" r:id="rId9"/>
    <p:sldId id="261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1" autoAdjust="0"/>
    <p:restoredTop sz="94635" autoAdjust="0"/>
  </p:normalViewPr>
  <p:slideViewPr>
    <p:cSldViewPr>
      <p:cViewPr varScale="1">
        <p:scale>
          <a:sx n="113" d="100"/>
          <a:sy n="113" d="100"/>
        </p:scale>
        <p:origin x="-7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6975565-8069-4B15-AE23-8C49B43FC693}" type="datetimeFigureOut">
              <a:rPr lang="en-US" smtClean="0"/>
              <a:t>3/4/15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7CE0CB3-28B8-479B-A5F6-FD921E464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5565-8069-4B15-AE23-8C49B43FC693}" type="datetimeFigureOut">
              <a:rPr lang="en-US" smtClean="0"/>
              <a:t>3/4/15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0CB3-28B8-479B-A5F6-FD921E464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5565-8069-4B15-AE23-8C49B43FC693}" type="datetimeFigureOut">
              <a:rPr lang="en-US" smtClean="0"/>
              <a:t>3/4/15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0CB3-28B8-479B-A5F6-FD921E464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5565-8069-4B15-AE23-8C49B43FC693}" type="datetimeFigureOut">
              <a:rPr lang="en-US" smtClean="0"/>
              <a:t>3/4/15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0CB3-28B8-479B-A5F6-FD921E464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5565-8069-4B15-AE23-8C49B43FC693}" type="datetimeFigureOut">
              <a:rPr lang="en-US" smtClean="0"/>
              <a:t>3/4/15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0CB3-28B8-479B-A5F6-FD921E464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5565-8069-4B15-AE23-8C49B43FC693}" type="datetimeFigureOut">
              <a:rPr lang="en-US" smtClean="0"/>
              <a:t>3/4/15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0CB3-28B8-479B-A5F6-FD921E4644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5565-8069-4B15-AE23-8C49B43FC693}" type="datetimeFigureOut">
              <a:rPr lang="en-US" smtClean="0"/>
              <a:t>3/4/15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0CB3-28B8-479B-A5F6-FD921E4644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5565-8069-4B15-AE23-8C49B43FC693}" type="datetimeFigureOut">
              <a:rPr lang="en-US" smtClean="0"/>
              <a:t>3/4/15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0CB3-28B8-479B-A5F6-FD921E464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5565-8069-4B15-AE23-8C49B43FC693}" type="datetimeFigureOut">
              <a:rPr lang="en-US" smtClean="0"/>
              <a:t>3/4/15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0CB3-28B8-479B-A5F6-FD921E464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6975565-8069-4B15-AE23-8C49B43FC693}" type="datetimeFigureOut">
              <a:rPr lang="en-US" smtClean="0"/>
              <a:t>3/4/15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7CE0CB3-28B8-479B-A5F6-FD921E464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6975565-8069-4B15-AE23-8C49B43FC693}" type="datetimeFigureOut">
              <a:rPr lang="en-US" smtClean="0"/>
              <a:t>3/4/15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7CE0CB3-28B8-479B-A5F6-FD921E464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6975565-8069-4B15-AE23-8C49B43FC693}" type="datetimeFigureOut">
              <a:rPr lang="en-US" smtClean="0"/>
              <a:t>3/4/15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7CE0CB3-28B8-479B-A5F6-FD921E4644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Symbaloo &amp;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Adaora Nwigwe, College &amp; Career Coach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3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C&amp;CC Symbaloo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Symbaloo</a:t>
            </a:r>
            <a:r>
              <a:rPr lang="en-US" dirty="0" smtClean="0"/>
              <a:t> has allowed us to compile information for ALEG students into one location</a:t>
            </a:r>
          </a:p>
          <a:p>
            <a:r>
              <a:rPr lang="en-US" dirty="0" smtClean="0"/>
              <a:t>Students are able to access transitional information, county resource information and financial aid and scholarship information</a:t>
            </a:r>
          </a:p>
          <a:p>
            <a:r>
              <a:rPr lang="en-US" dirty="0" smtClean="0"/>
              <a:t>This is a living website, with some information being updated daily, weekly or monthly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73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C&amp;CC Symbaloo </a:t>
            </a:r>
            <a:r>
              <a:rPr lang="en-US" dirty="0" smtClean="0"/>
              <a:t>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Currently we have created 3 main tabs</a:t>
            </a:r>
          </a:p>
          <a:p>
            <a:pPr lvl="1"/>
            <a:r>
              <a:rPr lang="en-US" dirty="0" smtClean="0"/>
              <a:t>Transition Information Tab</a:t>
            </a:r>
          </a:p>
          <a:p>
            <a:pPr lvl="2"/>
            <a:r>
              <a:rPr lang="en-US" dirty="0" smtClean="0"/>
              <a:t>Information on MC and ALEG programs, events and recourses</a:t>
            </a:r>
          </a:p>
          <a:p>
            <a:pPr lvl="1"/>
            <a:r>
              <a:rPr lang="en-US" dirty="0" smtClean="0"/>
              <a:t>MC County Resources</a:t>
            </a:r>
          </a:p>
          <a:p>
            <a:pPr lvl="2"/>
            <a:r>
              <a:rPr lang="en-US" dirty="0" smtClean="0"/>
              <a:t>Assistance with housing, food, clothing, mental health issues</a:t>
            </a:r>
          </a:p>
          <a:p>
            <a:pPr lvl="2"/>
            <a:r>
              <a:rPr lang="en-US" dirty="0" smtClean="0"/>
              <a:t>English conversation clubs, library hours and locations, </a:t>
            </a:r>
          </a:p>
          <a:p>
            <a:pPr lvl="1"/>
            <a:r>
              <a:rPr lang="en-US" dirty="0" smtClean="0"/>
              <a:t>Financial Aid</a:t>
            </a:r>
          </a:p>
          <a:p>
            <a:pPr lvl="2"/>
            <a:r>
              <a:rPr lang="en-US" dirty="0" smtClean="0"/>
              <a:t>Online career options</a:t>
            </a:r>
          </a:p>
          <a:p>
            <a:pPr lvl="2"/>
            <a:r>
              <a:rPr lang="en-US" dirty="0" smtClean="0"/>
              <a:t>Scholarship information for MD and beyond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1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Symbaloo</a:t>
            </a:r>
            <a:r>
              <a:rPr lang="en-US" dirty="0" smtClean="0"/>
              <a:t> &amp; </a:t>
            </a:r>
            <a:r>
              <a:rPr lang="en-US" smtClean="0"/>
              <a:t>the Classroom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Can be used to build resumes </a:t>
            </a:r>
            <a:r>
              <a:rPr lang="en-US" dirty="0"/>
              <a:t>through the online career coach </a:t>
            </a:r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You are also able to include the resume lesson in </a:t>
            </a:r>
            <a:r>
              <a:rPr lang="en-US" dirty="0" err="1" smtClean="0"/>
              <a:t>Symbaloo</a:t>
            </a:r>
            <a:r>
              <a:rPr lang="en-US" dirty="0" smtClean="0"/>
              <a:t> for easier access by students</a:t>
            </a:r>
          </a:p>
          <a:p>
            <a:pPr lvl="2"/>
            <a:r>
              <a:rPr lang="en-US" dirty="0" smtClean="0"/>
              <a:t>Example</a:t>
            </a:r>
            <a:r>
              <a:rPr lang="en-US" smtClean="0"/>
              <a:t>: Lesson’s tab</a:t>
            </a:r>
            <a:endParaRPr lang="en-US" dirty="0"/>
          </a:p>
          <a:p>
            <a:pPr lvl="0"/>
            <a:r>
              <a:rPr lang="en-US" dirty="0"/>
              <a:t>Researching information for homework </a:t>
            </a:r>
            <a:r>
              <a:rPr lang="en-US" dirty="0" smtClean="0"/>
              <a:t>assignments</a:t>
            </a:r>
          </a:p>
          <a:p>
            <a:pPr lvl="0"/>
            <a:r>
              <a:rPr lang="en-US" dirty="0" smtClean="0"/>
              <a:t>View videos on various topics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9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461760" cy="382434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/>
              <a:t>Adaora Nwigwe, M.A., MBA</a:t>
            </a:r>
          </a:p>
          <a:p>
            <a:pPr marL="0" indent="0" algn="ctr">
              <a:buNone/>
            </a:pPr>
            <a:r>
              <a:rPr lang="en-US" dirty="0" smtClean="0"/>
              <a:t>College and Career Coach</a:t>
            </a:r>
          </a:p>
          <a:p>
            <a:pPr marL="0" indent="0" algn="ctr">
              <a:buNone/>
            </a:pPr>
            <a:r>
              <a:rPr lang="en-US" dirty="0" err="1" smtClean="0"/>
              <a:t>Adaora.nwigwe@montgomerycollege.edu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Chauncy</a:t>
            </a:r>
            <a:r>
              <a:rPr lang="en-US" dirty="0"/>
              <a:t> L. Butcher, M.S., CPP</a:t>
            </a:r>
          </a:p>
          <a:p>
            <a:pPr marL="0" indent="0" algn="ctr">
              <a:buNone/>
            </a:pPr>
            <a:r>
              <a:rPr lang="en-US" dirty="0"/>
              <a:t>Transition Program Coordinator</a:t>
            </a:r>
          </a:p>
          <a:p>
            <a:pPr marL="0" indent="0" algn="ctr">
              <a:buNone/>
            </a:pPr>
            <a:r>
              <a:rPr lang="en-US" dirty="0"/>
              <a:t>Adult ESOL and Basic Skills for College &amp; Careers</a:t>
            </a:r>
          </a:p>
          <a:p>
            <a:pPr marL="0" indent="0" algn="ctr">
              <a:buNone/>
            </a:pPr>
            <a:r>
              <a:rPr lang="en-US" dirty="0" smtClean="0"/>
              <a:t>Phone</a:t>
            </a:r>
            <a:r>
              <a:rPr lang="en-US" dirty="0"/>
              <a:t>: 240.567.8834 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Chauncy.butcher@montgomerycollege.edu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4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Symbaloo &amp;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Agenda: </a:t>
            </a:r>
          </a:p>
          <a:p>
            <a:pPr lvl="1"/>
            <a:r>
              <a:rPr lang="en-US" dirty="0" smtClean="0"/>
              <a:t>Overview of College </a:t>
            </a:r>
            <a:r>
              <a:rPr lang="en-US" dirty="0" smtClean="0"/>
              <a:t>and Career Coach Program</a:t>
            </a:r>
          </a:p>
          <a:p>
            <a:pPr lvl="1"/>
            <a:r>
              <a:rPr lang="en-US" dirty="0" smtClean="0"/>
              <a:t>What is Symbaloo?</a:t>
            </a:r>
          </a:p>
          <a:p>
            <a:pPr lvl="1"/>
            <a:r>
              <a:rPr lang="en-US" dirty="0" smtClean="0"/>
              <a:t>How to use Symbaloo</a:t>
            </a:r>
          </a:p>
          <a:p>
            <a:pPr lvl="1"/>
            <a:r>
              <a:rPr lang="en-US" dirty="0" err="1" smtClean="0"/>
              <a:t>Symbaloo</a:t>
            </a:r>
            <a:r>
              <a:rPr lang="en-US" dirty="0" smtClean="0"/>
              <a:t> in the Classroom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5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College and Career Coaches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Began over 5 years ago to assist and provide ALEG </a:t>
            </a:r>
            <a:r>
              <a:rPr lang="en-US" dirty="0"/>
              <a:t>s</a:t>
            </a:r>
            <a:r>
              <a:rPr lang="en-US" dirty="0" smtClean="0"/>
              <a:t>tudents college and career information and resources </a:t>
            </a:r>
          </a:p>
          <a:p>
            <a:pPr lvl="0"/>
            <a:r>
              <a:rPr lang="en-US" dirty="0" smtClean="0"/>
              <a:t>Who We Are:</a:t>
            </a:r>
          </a:p>
          <a:p>
            <a:pPr lvl="1"/>
            <a:r>
              <a:rPr lang="en-US" dirty="0" smtClean="0"/>
              <a:t>Experienced professionals </a:t>
            </a:r>
            <a:r>
              <a:rPr lang="en-US" dirty="0"/>
              <a:t>in career counseling </a:t>
            </a:r>
            <a:endParaRPr lang="en-US" dirty="0" smtClean="0"/>
          </a:p>
          <a:p>
            <a:pPr lvl="1"/>
            <a:r>
              <a:rPr lang="en-US" dirty="0" smtClean="0"/>
              <a:t>Pervious experience working with English language learners and GED students in various settings</a:t>
            </a:r>
            <a:endParaRPr lang="en-US" dirty="0" smtClean="0"/>
          </a:p>
          <a:p>
            <a:r>
              <a:rPr lang="en-US" dirty="0" smtClean="0"/>
              <a:t>Where We Are:</a:t>
            </a:r>
          </a:p>
          <a:p>
            <a:pPr lvl="1"/>
            <a:r>
              <a:rPr lang="en-US" dirty="0" smtClean="0"/>
              <a:t>We cover 8 to 10 sites, with ability to visit additional sites upon request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59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Coaches &amp; Locations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187173"/>
              </p:ext>
            </p:extLst>
          </p:nvPr>
        </p:nvGraphicFramePr>
        <p:xfrm>
          <a:off x="1143000" y="1981197"/>
          <a:ext cx="6629400" cy="3962402"/>
        </p:xfrm>
        <a:graphic>
          <a:graphicData uri="http://schemas.openxmlformats.org/drawingml/2006/table">
            <a:tbl>
              <a:tblPr/>
              <a:tblGrid>
                <a:gridCol w="2168495"/>
                <a:gridCol w="1440500"/>
                <a:gridCol w="1548926"/>
                <a:gridCol w="1471479"/>
              </a:tblGrid>
              <a:tr h="6697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/>
                        </a:rPr>
                        <a:t>Location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/>
                        </a:rPr>
                        <a:t>Coach Name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/>
                        </a:rPr>
                        <a:t>Workshop Day(s)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i="1" dirty="0">
                          <a:effectLst/>
                          <a:latin typeface="Calibri"/>
                        </a:rPr>
                        <a:t>(coach is on site two days a week except TPMS)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/>
                        </a:rPr>
                        <a:t>Time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498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/>
                        </a:rPr>
                        <a:t>Gaithersburg HS-ESOL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</a:rPr>
                        <a:t>Jackie Williams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</a:rPr>
                        <a:t>M/W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/>
                        </a:rPr>
                        <a:t>6:00pm – 9:00pm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498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/>
                        </a:rPr>
                        <a:t>Seneca Valley HS-ESOL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/>
                        </a:rPr>
                        <a:t>Jackie Williams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</a:rPr>
                        <a:t>T/R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/>
                        </a:rPr>
                        <a:t>6:00pm – 9:00pm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498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/>
                        </a:rPr>
                        <a:t>Westfield South-ESOL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/>
                        </a:rPr>
                        <a:t>Adaora Nwigwe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</a:rPr>
                        <a:t>M/W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/>
                        </a:rPr>
                        <a:t>6:00pm – 9:00pm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498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/>
                        </a:rPr>
                        <a:t>Westfield South-</a:t>
                      </a:r>
                      <a:r>
                        <a:rPr lang="en-US" sz="1050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GED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/>
                        </a:rPr>
                        <a:t>Constant Amoa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</a:rPr>
                        <a:t>M/W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/>
                        </a:rPr>
                        <a:t>12:00pm – 3:00pm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4939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/>
                        </a:rPr>
                        <a:t>Quince Orchard HS-</a:t>
                      </a:r>
                      <a:r>
                        <a:rPr lang="en-US" sz="1050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GED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/>
                        </a:rPr>
                        <a:t>Constant Amoa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</a:rPr>
                        <a:t>T/R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/>
                        </a:rPr>
                        <a:t>5:30pm – 8:30pm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498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/>
                        </a:rPr>
                        <a:t>Takoma Park MS-</a:t>
                      </a:r>
                      <a:r>
                        <a:rPr lang="en-US" sz="1050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GED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/>
                        </a:rPr>
                        <a:t>Darrell Burns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</a:rPr>
                        <a:t>W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/>
                        </a:rPr>
                        <a:t>5:30pm – 8:30pm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498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/>
                        </a:rPr>
                        <a:t>Richard Montgomery HS-ESOL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/>
                        </a:rPr>
                        <a:t>Darrell Burns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</a:rPr>
                        <a:t>T/R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</a:rPr>
                        <a:t>6:00pm – 9:00pm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498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/>
                        </a:rPr>
                        <a:t>Kennedy HS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/>
                        </a:rPr>
                        <a:t>Herman Pryor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/>
                        </a:rPr>
                        <a:t>T/R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</a:rPr>
                        <a:t>6:00pm – 9:00pm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498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/>
                        </a:rPr>
                        <a:t>Kennedy HS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"/>
                        </a:rPr>
                        <a:t>Herman Pryor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/>
                        </a:rPr>
                        <a:t>S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</a:rPr>
                        <a:t>11:30 am – 1:30pm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14350" y="29067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3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and Career Coach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Do We Do:</a:t>
            </a:r>
          </a:p>
          <a:p>
            <a:pPr lvl="1"/>
            <a:r>
              <a:rPr lang="en-US" i="1" dirty="0"/>
              <a:t>Provide college and career coach services </a:t>
            </a:r>
            <a:endParaRPr lang="en-US" i="1" dirty="0" smtClean="0"/>
          </a:p>
          <a:p>
            <a:pPr lvl="2"/>
            <a:r>
              <a:rPr lang="en-US" i="1" dirty="0" smtClean="0"/>
              <a:t>to </a:t>
            </a:r>
            <a:r>
              <a:rPr lang="en-US" i="1" dirty="0"/>
              <a:t>small groups </a:t>
            </a:r>
            <a:r>
              <a:rPr lang="en-US" i="1" dirty="0" smtClean="0"/>
              <a:t> via workshops</a:t>
            </a:r>
          </a:p>
          <a:p>
            <a:pPr lvl="2"/>
            <a:r>
              <a:rPr lang="en-US" i="1" dirty="0" smtClean="0"/>
              <a:t>by </a:t>
            </a:r>
            <a:r>
              <a:rPr lang="en-US" i="1" dirty="0"/>
              <a:t>appointment on an individual basis, </a:t>
            </a:r>
            <a:endParaRPr lang="en-US" i="1" dirty="0" smtClean="0"/>
          </a:p>
          <a:p>
            <a:pPr lvl="2"/>
            <a:r>
              <a:rPr lang="en-US" i="1" dirty="0" smtClean="0"/>
              <a:t>in </a:t>
            </a:r>
            <a:r>
              <a:rPr lang="en-US" i="1" dirty="0"/>
              <a:t>class </a:t>
            </a:r>
            <a:r>
              <a:rPr lang="en-US" i="1" dirty="0" smtClean="0"/>
              <a:t>presentations per faculty request </a:t>
            </a:r>
          </a:p>
          <a:p>
            <a:r>
              <a:rPr lang="en-US" i="1" dirty="0" smtClean="0"/>
              <a:t>Why We Do What We Do: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bridge the </a:t>
            </a:r>
            <a:r>
              <a:rPr lang="en-US" dirty="0" smtClean="0"/>
              <a:t>gap - students </a:t>
            </a:r>
            <a:r>
              <a:rPr lang="en-US" dirty="0"/>
              <a:t>are still struggling to find relevance that coursework will have on their </a:t>
            </a:r>
            <a:r>
              <a:rPr lang="en-US" dirty="0" smtClean="0"/>
              <a:t>future</a:t>
            </a:r>
          </a:p>
          <a:p>
            <a:pPr lvl="1"/>
            <a:r>
              <a:rPr lang="en-US" i="1" dirty="0" smtClean="0"/>
              <a:t>Students </a:t>
            </a:r>
            <a:r>
              <a:rPr lang="en-US" i="1" dirty="0"/>
              <a:t>are looking to </a:t>
            </a:r>
            <a:r>
              <a:rPr lang="en-US" i="1" dirty="0" smtClean="0"/>
              <a:t>transition to a multitude of education and career/jobs</a:t>
            </a:r>
          </a:p>
          <a:p>
            <a:pPr lvl="1"/>
            <a:endParaRPr lang="en-US" i="1" dirty="0" smtClean="0"/>
          </a:p>
          <a:p>
            <a:pPr marL="6858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24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&amp; Career Coach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Why We Do What We </a:t>
            </a:r>
            <a:r>
              <a:rPr lang="en-US" i="1" dirty="0" smtClean="0"/>
              <a:t>Do (cont.):</a:t>
            </a:r>
            <a:endParaRPr lang="en-US" dirty="0" smtClean="0"/>
          </a:p>
          <a:p>
            <a:pPr lvl="1"/>
            <a:r>
              <a:rPr lang="en-US" dirty="0" smtClean="0"/>
              <a:t>Increase academic achievement </a:t>
            </a:r>
            <a:endParaRPr lang="en-US" dirty="0"/>
          </a:p>
          <a:p>
            <a:pPr lvl="1"/>
            <a:r>
              <a:rPr lang="en-US" dirty="0" smtClean="0"/>
              <a:t>Increase number of students transitioning to post-secondary institutions </a:t>
            </a:r>
          </a:p>
          <a:p>
            <a:pPr lvl="1"/>
            <a:r>
              <a:rPr lang="en-US" dirty="0" smtClean="0"/>
              <a:t>Increase in completion rate</a:t>
            </a:r>
          </a:p>
          <a:p>
            <a:pPr lvl="1"/>
            <a:r>
              <a:rPr lang="en-US" dirty="0" smtClean="0"/>
              <a:t>GED 2014 is aligned to the College </a:t>
            </a:r>
            <a:r>
              <a:rPr lang="en-US" dirty="0"/>
              <a:t>&amp; </a:t>
            </a:r>
            <a:r>
              <a:rPr lang="en-US" dirty="0" smtClean="0"/>
              <a:t>Career Readiness Standards</a:t>
            </a:r>
          </a:p>
        </p:txBody>
      </p:sp>
    </p:spTree>
    <p:extLst>
      <p:ext uri="{BB962C8B-B14F-4D97-AF65-F5344CB8AC3E}">
        <p14:creationId xmlns:p14="http://schemas.microsoft.com/office/powerpoint/2010/main" val="359486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Symbaloo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Visual bookmarking tool</a:t>
            </a:r>
          </a:p>
          <a:p>
            <a:r>
              <a:rPr lang="en-US" dirty="0" smtClean="0"/>
              <a:t>Simplifies organizing information into one space</a:t>
            </a:r>
          </a:p>
          <a:p>
            <a:r>
              <a:rPr lang="en-US" dirty="0" smtClean="0"/>
              <a:t>Puts favorite websites at fingertips</a:t>
            </a:r>
          </a:p>
          <a:p>
            <a:r>
              <a:rPr lang="en-US" dirty="0" smtClean="0"/>
              <a:t>Allows others to find information/resources easily</a:t>
            </a:r>
          </a:p>
          <a:p>
            <a:r>
              <a:rPr lang="en-US" dirty="0" smtClean="0"/>
              <a:t>Can be accessed on any electronic device (Tablet, Cell phones, Laptops/computers)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03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Symbaloo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7010400" cy="404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64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Symbaloo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315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85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298</TotalTime>
  <Words>624</Words>
  <Application>Microsoft Macintosh PowerPoint</Application>
  <PresentationFormat>On-screen Show (4:3)</PresentationFormat>
  <Paragraphs>112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Pushpin</vt:lpstr>
      <vt:lpstr>Symbaloo &amp; You!</vt:lpstr>
      <vt:lpstr>Symbaloo &amp; You</vt:lpstr>
      <vt:lpstr>College and Career Coaches </vt:lpstr>
      <vt:lpstr>Career Coaches &amp; Locations</vt:lpstr>
      <vt:lpstr>College and Career Coach</vt:lpstr>
      <vt:lpstr>College &amp; Career Coach</vt:lpstr>
      <vt:lpstr>What is Symbaloo </vt:lpstr>
      <vt:lpstr>What is Symbaloo</vt:lpstr>
      <vt:lpstr>What is Symbaloo</vt:lpstr>
      <vt:lpstr>C&amp;CC Symbaloo Usage</vt:lpstr>
      <vt:lpstr>C&amp;CC Symbaloo Usage</vt:lpstr>
      <vt:lpstr>Symbaloo &amp; the Classroom</vt:lpstr>
      <vt:lpstr>Contact Information</vt:lpstr>
    </vt:vector>
  </TitlesOfParts>
  <Company>Fairfax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Symabloo &amp; You!</dc:title>
  <dc:creator>Adaora Nwigwe</dc:creator>
  <cp:lastModifiedBy>Adaora Nwigwe</cp:lastModifiedBy>
  <cp:revision>27</cp:revision>
  <cp:lastPrinted>2015-02-19T20:52:06Z</cp:lastPrinted>
  <dcterms:created xsi:type="dcterms:W3CDTF">2015-02-13T15:51:08Z</dcterms:created>
  <dcterms:modified xsi:type="dcterms:W3CDTF">2015-03-05T01:52:44Z</dcterms:modified>
</cp:coreProperties>
</file>