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F Alonso" initials="JFA" lastIdx="1" clrIdx="0">
    <p:extLst>
      <p:ext uri="{19B8F6BF-5375-455C-9EA6-DF929625EA0E}">
        <p15:presenceInfo xmlns:p15="http://schemas.microsoft.com/office/powerpoint/2012/main" userId="Jose F Alon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1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60B6-FFD9-4C35-820C-D98C5D0DBDAF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2EAC-B749-4DBB-8207-08CAB77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136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Skills to Enhance Learning GED Math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818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70" y="3258985"/>
            <a:ext cx="1059366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</a:p>
          <a:p>
            <a:r>
              <a:rPr lang="en-US" sz="2800" dirty="0" smtClean="0"/>
              <a:t>		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			    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</a:p>
          <a:p>
            <a:r>
              <a:rPr lang="en-US" sz="2800" dirty="0" smtClean="0"/>
              <a:t>	</a:t>
            </a:r>
            <a:r>
              <a:rPr lang="en-US" sz="2800" b="1" dirty="0" smtClean="0"/>
              <a:t>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																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52304" y="528320"/>
            <a:ext cx="937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9600" y="528320"/>
            <a:ext cx="0" cy="131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66240" y="528320"/>
            <a:ext cx="7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66240" y="528320"/>
            <a:ext cx="0" cy="1543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19680" y="-13169"/>
            <a:ext cx="2278416" cy="653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Real Numbers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933" y="2101491"/>
            <a:ext cx="2917128" cy="11766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69983" y="2101491"/>
            <a:ext cx="2971801" cy="1147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852076"/>
              </p:ext>
            </p:extLst>
          </p:nvPr>
        </p:nvGraphicFramePr>
        <p:xfrm>
          <a:off x="4781550" y="2370138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139680" imgH="215640" progId="Equation.DSMT4">
                  <p:embed/>
                </p:oleObj>
              </mc:Choice>
              <mc:Fallback>
                <p:oleObj name="Equation" r:id="rId3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1550" y="2370138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603536" y="890375"/>
                <a:ext cx="2144975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/>
                        <m:t>−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536" y="890375"/>
                <a:ext cx="2144975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074570" y="2744833"/>
                <a:ext cx="1476332" cy="430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2000" b="1" i="0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570" y="2744833"/>
                <a:ext cx="1476332" cy="430118"/>
              </a:xfrm>
              <a:prstGeom prst="rect">
                <a:avLst/>
              </a:prstGeom>
              <a:blipFill rotWithShape="0">
                <a:blip r:embed="rId6"/>
                <a:stretch>
                  <a:fillRect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964520" y="3836988"/>
            <a:ext cx="1918631" cy="776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Non-integers</a:t>
            </a:r>
          </a:p>
          <a:p>
            <a:pPr algn="ctr"/>
            <a:r>
              <a:rPr lang="en-US" dirty="0" smtClean="0"/>
              <a:t>14/15, ½, 6.3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42980" y="3848100"/>
            <a:ext cx="1625600" cy="736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Integers  </a:t>
            </a:r>
          </a:p>
          <a:p>
            <a:pPr algn="ctr"/>
            <a:r>
              <a:rPr lang="en-US" dirty="0" smtClean="0"/>
              <a:t> -3, 0, 15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485241" y="2713987"/>
            <a:ext cx="423312" cy="1134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3"/>
          </p:cNvCxnSpPr>
          <p:nvPr/>
        </p:nvCxnSpPr>
        <p:spPr>
          <a:xfrm>
            <a:off x="6841784" y="2675441"/>
            <a:ext cx="276690" cy="1172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78280" y="4970636"/>
            <a:ext cx="2209800" cy="726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Negative Integers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-10, -5, -206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33468" y="5050108"/>
            <a:ext cx="2273300" cy="7260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Whole Numbers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0,  1,  2,  3,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242980" y="4613036"/>
            <a:ext cx="259420" cy="369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531100" y="4613036"/>
            <a:ext cx="774700" cy="398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372690" y="6184593"/>
            <a:ext cx="1409700" cy="6599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Zero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38530" y="6198761"/>
            <a:ext cx="2227920" cy="7838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Natural Numbers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1, 5, 403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stCxn id="34" idx="1"/>
          </p:cNvCxnSpPr>
          <p:nvPr/>
        </p:nvCxnSpPr>
        <p:spPr>
          <a:xfrm flipH="1">
            <a:off x="6733368" y="5413121"/>
            <a:ext cx="800100" cy="838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640387" y="5611159"/>
            <a:ext cx="824413" cy="573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25572" y="2738435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  2/3  -15/8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680" y="6152084"/>
            <a:ext cx="3469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From: </a:t>
            </a:r>
            <a:r>
              <a:rPr lang="en-US" sz="1200" dirty="0" err="1" smtClean="0"/>
              <a:t>D.Franklin</a:t>
            </a:r>
            <a:r>
              <a:rPr lang="en-US" sz="1200" dirty="0" smtClean="0"/>
              <a:t> Wright, Introductory Algebra, p.6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24335" y="2221648"/>
            <a:ext cx="1993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Rational Numbers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02788" y="2268737"/>
            <a:ext cx="212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Irrational Numbers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82079" y="528320"/>
            <a:ext cx="54922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Relationship  Among Numbers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7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450" y="2416104"/>
            <a:ext cx="8638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Integers</a:t>
            </a:r>
            <a:r>
              <a:rPr lang="en-US" sz="2400" dirty="0" smtClean="0"/>
              <a:t>			{ …  -3,  -2,  -1,  0,  1, 2, 3, 4, …..}</a:t>
            </a:r>
          </a:p>
          <a:p>
            <a:endParaRPr lang="en-US" sz="2400" dirty="0" smtClean="0"/>
          </a:p>
          <a:p>
            <a:r>
              <a:rPr lang="en-US" sz="2400" dirty="0" smtClean="0"/>
              <a:t>Positive Integers			 { 1, 2,  3,  4,  5,  …}	</a:t>
            </a:r>
          </a:p>
          <a:p>
            <a:endParaRPr lang="en-US" sz="2400" dirty="0" smtClean="0"/>
          </a:p>
          <a:p>
            <a:r>
              <a:rPr lang="en-US" sz="2400" dirty="0" smtClean="0"/>
              <a:t>Negative Integers 			 { ….. -4,  -3, -2,  -1 }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89601" y="4651417"/>
            <a:ext cx="0" cy="470647"/>
          </a:xfrm>
          <a:prstGeom prst="line">
            <a:avLst/>
          </a:prstGeom>
          <a:ln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39173" y="5428085"/>
            <a:ext cx="58360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Negative numbers       Positive Numbers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1760765" y="4584313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476600" y="4549320"/>
            <a:ext cx="1104273" cy="484593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55920" y="4271107"/>
            <a:ext cx="622059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</a:p>
          <a:p>
            <a:r>
              <a:rPr lang="en-US" dirty="0" smtClean="0"/>
              <a:t>__________________________________________________</a:t>
            </a:r>
            <a:endParaRPr lang="en-US" dirty="0"/>
          </a:p>
          <a:p>
            <a:r>
              <a:rPr lang="en-US" dirty="0" smtClean="0"/>
              <a:t> -4      _3         -2         -1           0         1        2        3        4         5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3260" y="4359604"/>
            <a:ext cx="9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80450" y="6138476"/>
            <a:ext cx="78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A distance for corresponding points positive or negative is the same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1080" y="1260625"/>
            <a:ext cx="966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Positive and Negative Integers in the number 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62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089" y="216460"/>
            <a:ext cx="90229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			Number Properties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2120" y="862791"/>
            <a:ext cx="11629251" cy="7848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 Commutative of Addition – 		 a + b = b + a</a:t>
            </a:r>
          </a:p>
          <a:p>
            <a:r>
              <a:rPr lang="en-US" sz="2400" dirty="0" smtClean="0"/>
              <a:t>     Commutative of Multiplication  --		 a . b = b . a</a:t>
            </a:r>
          </a:p>
          <a:p>
            <a:endParaRPr lang="en-US" sz="2400" dirty="0" smtClean="0"/>
          </a:p>
          <a:p>
            <a:r>
              <a:rPr lang="en-US" sz="2400" dirty="0" smtClean="0"/>
              <a:t>2- Associative of Addition –			 ( a + b)  + c = a + ( b + c)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Associative of Multiplication--		 ( a . b ) . c  =  a . ( b . c )</a:t>
            </a:r>
          </a:p>
          <a:p>
            <a:endParaRPr lang="en-US" sz="2400" dirty="0"/>
          </a:p>
          <a:p>
            <a:r>
              <a:rPr lang="en-US" sz="2400" dirty="0" smtClean="0"/>
              <a:t>3– Distributive of Multiplication over Addition       a ( b + c ) = a b+ a c</a:t>
            </a:r>
          </a:p>
          <a:p>
            <a:endParaRPr lang="en-US" sz="2400" dirty="0"/>
          </a:p>
          <a:p>
            <a:r>
              <a:rPr lang="en-US" sz="2400" dirty="0" smtClean="0"/>
              <a:t>4–  Additive  Identity 			 a + 0 = 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Multiplicative Identity 		 a . 1 = a 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5– Closure- The addition of a + b results in a rational number</a:t>
            </a:r>
          </a:p>
          <a:p>
            <a:endParaRPr lang="en-US" sz="2400" dirty="0"/>
          </a:p>
          <a:p>
            <a:r>
              <a:rPr lang="en-US" sz="2400" dirty="0" smtClean="0"/>
              <a:t>6– Inverse– For each rational number there is one and only one –a such as  a+(-a)=0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 multiplication the double negative results in a positive number.</a:t>
            </a:r>
          </a:p>
          <a:p>
            <a:endParaRPr lang="en-US" sz="2400" dirty="0"/>
          </a:p>
          <a:p>
            <a:r>
              <a:rPr lang="en-US" sz="2400" dirty="0" smtClean="0"/>
              <a:t>7– Other properties– 	Reflexive      	a = a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Symmetric       	a = b  </a:t>
            </a:r>
            <a:r>
              <a:rPr lang="en-US" sz="2400" dirty="0" err="1" smtClean="0"/>
              <a:t>b</a:t>
            </a:r>
            <a:r>
              <a:rPr lang="en-US" sz="2400" dirty="0" smtClean="0"/>
              <a:t> = a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Transitive 	a = b  </a:t>
            </a:r>
            <a:r>
              <a:rPr lang="en-US" sz="2400" dirty="0" err="1" smtClean="0"/>
              <a:t>b</a:t>
            </a:r>
            <a:r>
              <a:rPr lang="en-US" sz="2400" dirty="0" smtClean="0"/>
              <a:t> = c  then a = c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89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363915"/>
            <a:ext cx="11234058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Order of Operations</a:t>
            </a:r>
          </a:p>
          <a:p>
            <a:pPr algn="ctr"/>
            <a:r>
              <a:rPr lang="en-US" sz="3600" dirty="0" smtClean="0"/>
              <a:t>PEMDAS-Please excuse my dear aunt Sally </a:t>
            </a:r>
          </a:p>
          <a:p>
            <a:pPr algn="ctr"/>
            <a:r>
              <a:rPr lang="en-US" sz="3600" dirty="0" smtClean="0"/>
              <a:t>P = Parenthesis</a:t>
            </a:r>
          </a:p>
          <a:p>
            <a:pPr algn="ctr"/>
            <a:r>
              <a:rPr lang="en-US" sz="3600" dirty="0" smtClean="0"/>
              <a:t>E= Exponents </a:t>
            </a:r>
          </a:p>
          <a:p>
            <a:pPr algn="ctr"/>
            <a:r>
              <a:rPr lang="en-US" sz="3600" dirty="0" smtClean="0"/>
              <a:t>M= Multiplication</a:t>
            </a:r>
          </a:p>
          <a:p>
            <a:pPr algn="ctr"/>
            <a:r>
              <a:rPr lang="en-US" sz="3600" dirty="0" smtClean="0"/>
              <a:t>D = Division</a:t>
            </a:r>
          </a:p>
          <a:p>
            <a:pPr algn="ctr"/>
            <a:r>
              <a:rPr lang="en-US" sz="3600" dirty="0" smtClean="0"/>
              <a:t>A= Addition and Subtraction</a:t>
            </a:r>
          </a:p>
          <a:p>
            <a:pPr algn="ctr"/>
            <a:r>
              <a:rPr lang="en-US" sz="3600" dirty="0" smtClean="0"/>
              <a:t>Rules for Computations </a:t>
            </a:r>
          </a:p>
          <a:p>
            <a:pPr algn="ctr"/>
            <a:r>
              <a:rPr lang="en-US" sz="2800" dirty="0" smtClean="0"/>
              <a:t>a)Compute within groups </a:t>
            </a:r>
          </a:p>
          <a:p>
            <a:pPr algn="ctr"/>
            <a:r>
              <a:rPr lang="en-US" sz="2800" dirty="0" smtClean="0"/>
              <a:t>			     b) Multiply and Divide in order from left to right </a:t>
            </a:r>
          </a:p>
          <a:p>
            <a:pPr algn="ctr"/>
            <a:r>
              <a:rPr lang="en-US" sz="2800" dirty="0" smtClean="0"/>
              <a:t>			c) Add and subtract in order from left to right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231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914" y="138514"/>
            <a:ext cx="1040674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Exponents</a:t>
            </a:r>
            <a:endParaRPr lang="en-US" sz="4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122057" y="758948"/>
            <a:ext cx="4064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ctr"/>
                <a:tab pos="59436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Properties of Exponents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ctr"/>
                <a:tab pos="5943600" algn="r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06431"/>
              </p:ext>
            </p:extLst>
          </p:nvPr>
        </p:nvGraphicFramePr>
        <p:xfrm>
          <a:off x="1407886" y="1800507"/>
          <a:ext cx="10312544" cy="517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5575300" imgH="3048000" progId="Equation.DSMT4">
                  <p:embed/>
                </p:oleObj>
              </mc:Choice>
              <mc:Fallback>
                <p:oleObj name="Equation" r:id="rId3" imgW="5575300" imgH="304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886" y="1800507"/>
                        <a:ext cx="10312544" cy="517678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96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140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Equation</vt:lpstr>
      <vt:lpstr>Skills to Enhance Learning GED Math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to Enhance Learning GED Math</dc:title>
  <dc:creator>Jose F Alonso</dc:creator>
  <cp:lastModifiedBy>Montgomery College</cp:lastModifiedBy>
  <cp:revision>36</cp:revision>
  <dcterms:created xsi:type="dcterms:W3CDTF">2014-02-21T17:35:44Z</dcterms:created>
  <dcterms:modified xsi:type="dcterms:W3CDTF">2015-10-09T14:34:37Z</dcterms:modified>
</cp:coreProperties>
</file>