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59" r:id="rId8"/>
    <p:sldId id="283" r:id="rId9"/>
    <p:sldId id="284" r:id="rId10"/>
    <p:sldId id="285" r:id="rId11"/>
    <p:sldId id="291" r:id="rId12"/>
    <p:sldId id="292" r:id="rId13"/>
    <p:sldId id="260" r:id="rId14"/>
    <p:sldId id="286" r:id="rId15"/>
    <p:sldId id="287" r:id="rId16"/>
    <p:sldId id="288" r:id="rId17"/>
    <p:sldId id="289" r:id="rId18"/>
    <p:sldId id="290" r:id="rId19"/>
    <p:sldId id="297" r:id="rId20"/>
    <p:sldId id="262" r:id="rId21"/>
    <p:sldId id="294" r:id="rId22"/>
    <p:sldId id="295" r:id="rId23"/>
    <p:sldId id="263" r:id="rId24"/>
    <p:sldId id="264" r:id="rId25"/>
    <p:sldId id="282" r:id="rId26"/>
    <p:sldId id="296" r:id="rId27"/>
    <p:sldId id="265" r:id="rId28"/>
    <p:sldId id="293" r:id="rId29"/>
    <p:sldId id="270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4E0DE-2093-4F40-8289-5093BB64E512}" v="92" dt="2023-04-15T00:10:15.228"/>
    <p1510:client id="{6427E205-095D-4F1E-8434-06EB419CCA58}" v="3" dt="2023-04-15T16:18:43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57" d="100"/>
          <a:sy n="57" d="100"/>
        </p:scale>
        <p:origin x="82" y="5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UN LIM" userId="5c8c54226205289d" providerId="LiveId" clId="{3574E0DE-2093-4F40-8289-5093BB64E512}"/>
    <pc:docChg chg="undo redo custSel addSld delSld modSld sldOrd">
      <pc:chgData name="MISUN LIM" userId="5c8c54226205289d" providerId="LiveId" clId="{3574E0DE-2093-4F40-8289-5093BB64E512}" dt="2023-04-15T01:03:55.647" v="2397" actId="113"/>
      <pc:docMkLst>
        <pc:docMk/>
      </pc:docMkLst>
      <pc:sldChg chg="modSp mod">
        <pc:chgData name="MISUN LIM" userId="5c8c54226205289d" providerId="LiveId" clId="{3574E0DE-2093-4F40-8289-5093BB64E512}" dt="2023-04-14T23:58:28.799" v="2236" actId="113"/>
        <pc:sldMkLst>
          <pc:docMk/>
          <pc:sldMk cId="1401199327" sldId="256"/>
        </pc:sldMkLst>
        <pc:spChg chg="mod">
          <ac:chgData name="MISUN LIM" userId="5c8c54226205289d" providerId="LiveId" clId="{3574E0DE-2093-4F40-8289-5093BB64E512}" dt="2023-04-14T23:58:28.799" v="2236" actId="113"/>
          <ac:spMkLst>
            <pc:docMk/>
            <pc:sldMk cId="1401199327" sldId="256"/>
            <ac:spMk id="2" creationId="{CD95BBD7-08D2-E9CD-1B17-0D57FC2E3A96}"/>
          </ac:spMkLst>
        </pc:spChg>
      </pc:sldChg>
      <pc:sldChg chg="modSp mod">
        <pc:chgData name="MISUN LIM" userId="5c8c54226205289d" providerId="LiveId" clId="{3574E0DE-2093-4F40-8289-5093BB64E512}" dt="2023-04-14T14:37:13.262" v="489" actId="20577"/>
        <pc:sldMkLst>
          <pc:docMk/>
          <pc:sldMk cId="1861975649" sldId="259"/>
        </pc:sldMkLst>
        <pc:spChg chg="mod">
          <ac:chgData name="MISUN LIM" userId="5c8c54226205289d" providerId="LiveId" clId="{3574E0DE-2093-4F40-8289-5093BB64E512}" dt="2023-04-14T14:37:13.262" v="489" actId="20577"/>
          <ac:spMkLst>
            <pc:docMk/>
            <pc:sldMk cId="1861975649" sldId="259"/>
            <ac:spMk id="16" creationId="{812B1988-DF3B-414E-BEB4-BDE3F33E67A9}"/>
          </ac:spMkLst>
        </pc:spChg>
      </pc:sldChg>
      <pc:sldChg chg="addSp delSp modSp mod">
        <pc:chgData name="MISUN LIM" userId="5c8c54226205289d" providerId="LiveId" clId="{3574E0DE-2093-4F40-8289-5093BB64E512}" dt="2023-04-15T00:12:22.831" v="2336" actId="6549"/>
        <pc:sldMkLst>
          <pc:docMk/>
          <pc:sldMk cId="3037267292" sldId="260"/>
        </pc:sldMkLst>
        <pc:spChg chg="add mod">
          <ac:chgData name="MISUN LIM" userId="5c8c54226205289d" providerId="LiveId" clId="{3574E0DE-2093-4F40-8289-5093BB64E512}" dt="2023-04-15T00:02:45.547" v="2273" actId="555"/>
          <ac:spMkLst>
            <pc:docMk/>
            <pc:sldMk cId="3037267292" sldId="260"/>
            <ac:spMk id="2" creationId="{75CAA373-66C9-FECF-E217-C0C717DB24F3}"/>
          </ac:spMkLst>
        </pc:spChg>
        <pc:spChg chg="add mod">
          <ac:chgData name="MISUN LIM" userId="5c8c54226205289d" providerId="LiveId" clId="{3574E0DE-2093-4F40-8289-5093BB64E512}" dt="2023-04-15T00:12:22.831" v="2336" actId="6549"/>
          <ac:spMkLst>
            <pc:docMk/>
            <pc:sldMk cId="3037267292" sldId="260"/>
            <ac:spMk id="3" creationId="{1CD766A0-D152-8267-F47A-DD9C237E0488}"/>
          </ac:spMkLst>
        </pc:spChg>
        <pc:spChg chg="del">
          <ac:chgData name="MISUN LIM" userId="5c8c54226205289d" providerId="LiveId" clId="{3574E0DE-2093-4F40-8289-5093BB64E512}" dt="2023-04-14T01:12:49.127" v="117" actId="478"/>
          <ac:spMkLst>
            <pc:docMk/>
            <pc:sldMk cId="3037267292" sldId="260"/>
            <ac:spMk id="3" creationId="{64FA525C-AEDE-43EA-858A-37E4183E0F86}"/>
          </ac:spMkLst>
        </pc:spChg>
        <pc:spChg chg="del mod">
          <ac:chgData name="MISUN LIM" userId="5c8c54226205289d" providerId="LiveId" clId="{3574E0DE-2093-4F40-8289-5093BB64E512}" dt="2023-04-15T00:00:17.284" v="2254" actId="478"/>
          <ac:spMkLst>
            <pc:docMk/>
            <pc:sldMk cId="3037267292" sldId="260"/>
            <ac:spMk id="4" creationId="{B402CEE3-4E08-4106-AC43-0E32E79CAB07}"/>
          </ac:spMkLst>
        </pc:spChg>
        <pc:spChg chg="mod">
          <ac:chgData name="MISUN LIM" userId="5c8c54226205289d" providerId="LiveId" clId="{3574E0DE-2093-4F40-8289-5093BB64E512}" dt="2023-04-15T00:12:19.559" v="2335" actId="207"/>
          <ac:spMkLst>
            <pc:docMk/>
            <pc:sldMk cId="3037267292" sldId="260"/>
            <ac:spMk id="5" creationId="{53B74012-3B10-4CDC-9117-E08BA2B1794B}"/>
          </ac:spMkLst>
        </pc:spChg>
        <pc:spChg chg="add del mod">
          <ac:chgData name="MISUN LIM" userId="5c8c54226205289d" providerId="LiveId" clId="{3574E0DE-2093-4F40-8289-5093BB64E512}" dt="2023-04-14T01:02:32.340" v="31" actId="931"/>
          <ac:spMkLst>
            <pc:docMk/>
            <pc:sldMk cId="3037267292" sldId="260"/>
            <ac:spMk id="6" creationId="{1FE1FC78-F62B-1A70-CCCB-CF0C1F127D2B}"/>
          </ac:spMkLst>
        </pc:spChg>
        <pc:spChg chg="add del mod">
          <ac:chgData name="MISUN LIM" userId="5c8c54226205289d" providerId="LiveId" clId="{3574E0DE-2093-4F40-8289-5093BB64E512}" dt="2023-04-14T01:06:58.485" v="39" actId="931"/>
          <ac:spMkLst>
            <pc:docMk/>
            <pc:sldMk cId="3037267292" sldId="260"/>
            <ac:spMk id="10" creationId="{90D3BF48-069A-468F-A3D2-9615796B09EB}"/>
          </ac:spMkLst>
        </pc:spChg>
        <pc:spChg chg="add mod">
          <ac:chgData name="MISUN LIM" userId="5c8c54226205289d" providerId="LiveId" clId="{3574E0DE-2093-4F40-8289-5093BB64E512}" dt="2023-04-14T01:06:52.202" v="38" actId="13822"/>
          <ac:spMkLst>
            <pc:docMk/>
            <pc:sldMk cId="3037267292" sldId="260"/>
            <ac:spMk id="11" creationId="{EAC22F70-7E73-4EB8-FDD8-907E9A8A7E4B}"/>
          </ac:spMkLst>
        </pc:spChg>
        <pc:spChg chg="add del mod">
          <ac:chgData name="MISUN LIM" userId="5c8c54226205289d" providerId="LiveId" clId="{3574E0DE-2093-4F40-8289-5093BB64E512}" dt="2023-04-14T01:11:41.937" v="100" actId="931"/>
          <ac:spMkLst>
            <pc:docMk/>
            <pc:sldMk cId="3037267292" sldId="260"/>
            <ac:spMk id="15" creationId="{88291579-902A-9951-9FCE-D54FCA7454B9}"/>
          </ac:spMkLst>
        </pc:spChg>
        <pc:spChg chg="mod">
          <ac:chgData name="MISUN LIM" userId="5c8c54226205289d" providerId="LiveId" clId="{3574E0DE-2093-4F40-8289-5093BB64E512}" dt="2023-04-14T15:29:50.359" v="568" actId="207"/>
          <ac:spMkLst>
            <pc:docMk/>
            <pc:sldMk cId="3037267292" sldId="260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5T00:07:50.825" v="2311" actId="1076"/>
          <ac:spMkLst>
            <pc:docMk/>
            <pc:sldMk cId="3037267292" sldId="260"/>
            <ac:spMk id="19" creationId="{544C4064-B69B-4ECE-8110-639CB21C9067}"/>
          </ac:spMkLst>
        </pc:spChg>
        <pc:spChg chg="add del mod">
          <ac:chgData name="MISUN LIM" userId="5c8c54226205289d" providerId="LiveId" clId="{3574E0DE-2093-4F40-8289-5093BB64E512}" dt="2023-04-14T01:41:02.913" v="327"/>
          <ac:spMkLst>
            <pc:docMk/>
            <pc:sldMk cId="3037267292" sldId="260"/>
            <ac:spMk id="20" creationId="{DDEC6B11-3372-BEB0-5C67-9397FA5932C1}"/>
          </ac:spMkLst>
        </pc:spChg>
        <pc:spChg chg="del">
          <ac:chgData name="MISUN LIM" userId="5c8c54226205289d" providerId="LiveId" clId="{3574E0DE-2093-4F40-8289-5093BB64E512}" dt="2023-04-14T00:59:39.842" v="27" actId="478"/>
          <ac:spMkLst>
            <pc:docMk/>
            <pc:sldMk cId="3037267292" sldId="260"/>
            <ac:spMk id="55" creationId="{3811E9AA-1AAF-41A0-9113-5DBE1CEC62F6}"/>
          </ac:spMkLst>
        </pc:spChg>
        <pc:picChg chg="add del mod">
          <ac:chgData name="MISUN LIM" userId="5c8c54226205289d" providerId="LiveId" clId="{3574E0DE-2093-4F40-8289-5093BB64E512}" dt="2023-04-14T01:02:45.716" v="36" actId="478"/>
          <ac:picMkLst>
            <pc:docMk/>
            <pc:sldMk cId="3037267292" sldId="260"/>
            <ac:picMk id="8" creationId="{C06F292E-6C51-950F-25CF-DC781FF65B5E}"/>
          </ac:picMkLst>
        </pc:picChg>
        <pc:picChg chg="add del mod ord">
          <ac:chgData name="MISUN LIM" userId="5c8c54226205289d" providerId="LiveId" clId="{3574E0DE-2093-4F40-8289-5093BB64E512}" dt="2023-04-14T01:07:34.618" v="99" actId="478"/>
          <ac:picMkLst>
            <pc:docMk/>
            <pc:sldMk cId="3037267292" sldId="260"/>
            <ac:picMk id="13" creationId="{7EC187D0-47CA-74BC-6FCC-6CE335EE053A}"/>
          </ac:picMkLst>
        </pc:picChg>
        <pc:picChg chg="add mod">
          <ac:chgData name="MISUN LIM" userId="5c8c54226205289d" providerId="LiveId" clId="{3574E0DE-2093-4F40-8289-5093BB64E512}" dt="2023-04-14T01:12:37.598" v="116" actId="14100"/>
          <ac:picMkLst>
            <pc:docMk/>
            <pc:sldMk cId="3037267292" sldId="260"/>
            <ac:picMk id="17" creationId="{A1D51715-4598-3D76-0052-1B5F8FB6CF34}"/>
          </ac:picMkLst>
        </pc:picChg>
        <pc:picChg chg="del mod">
          <ac:chgData name="MISUN LIM" userId="5c8c54226205289d" providerId="LiveId" clId="{3574E0DE-2093-4F40-8289-5093BB64E512}" dt="2023-04-14T01:02:15.641" v="30" actId="478"/>
          <ac:picMkLst>
            <pc:docMk/>
            <pc:sldMk cId="3037267292" sldId="260"/>
            <ac:picMk id="85" creationId="{C490DB81-3218-4662-ACD7-93D3B496BADE}"/>
          </ac:picMkLst>
        </pc:picChg>
      </pc:sldChg>
      <pc:sldChg chg="delSp modSp mod ord">
        <pc:chgData name="MISUN LIM" userId="5c8c54226205289d" providerId="LiveId" clId="{3574E0DE-2093-4F40-8289-5093BB64E512}" dt="2023-04-14T16:12:03.094" v="838"/>
        <pc:sldMkLst>
          <pc:docMk/>
          <pc:sldMk cId="1670197522" sldId="261"/>
        </pc:sldMkLst>
        <pc:spChg chg="del mod">
          <ac:chgData name="MISUN LIM" userId="5c8c54226205289d" providerId="LiveId" clId="{3574E0DE-2093-4F40-8289-5093BB64E512}" dt="2023-04-14T15:46:17.995" v="679" actId="478"/>
          <ac:spMkLst>
            <pc:docMk/>
            <pc:sldMk cId="1670197522" sldId="261"/>
            <ac:spMk id="2" creationId="{0B5BA509-DAAD-4388-BA81-0E36F4102401}"/>
          </ac:spMkLst>
        </pc:spChg>
      </pc:sldChg>
      <pc:sldChg chg="addSp delSp modSp mod setBg modClrScheme chgLayout">
        <pc:chgData name="MISUN LIM" userId="5c8c54226205289d" providerId="LiveId" clId="{3574E0DE-2093-4F40-8289-5093BB64E512}" dt="2023-04-14T16:08:38.707" v="772" actId="14100"/>
        <pc:sldMkLst>
          <pc:docMk/>
          <pc:sldMk cId="2507141644" sldId="262"/>
        </pc:sldMkLst>
        <pc:spChg chg="add mod">
          <ac:chgData name="MISUN LIM" userId="5c8c54226205289d" providerId="LiveId" clId="{3574E0DE-2093-4F40-8289-5093BB64E512}" dt="2023-04-14T16:04:36.465" v="765" actId="115"/>
          <ac:spMkLst>
            <pc:docMk/>
            <pc:sldMk cId="2507141644" sldId="262"/>
            <ac:spMk id="2" creationId="{3E9E1ADF-BC1B-F6DA-DFE6-45B969C73AA6}"/>
          </ac:spMkLst>
        </pc:spChg>
        <pc:spChg chg="del">
          <ac:chgData name="MISUN LIM" userId="5c8c54226205289d" providerId="LiveId" clId="{3574E0DE-2093-4F40-8289-5093BB64E512}" dt="2023-04-14T15:51:11.781" v="713" actId="478"/>
          <ac:spMkLst>
            <pc:docMk/>
            <pc:sldMk cId="2507141644" sldId="262"/>
            <ac:spMk id="3" creationId="{A11DECE2-F5B0-4F58-B516-6473B15D9B23}"/>
          </ac:spMkLst>
        </pc:spChg>
        <pc:spChg chg="mod or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4" creationId="{838D41EE-C782-4F2D-90DF-C2FD4A0BC872}"/>
          </ac:spMkLst>
        </pc:spChg>
        <pc:spChg chg="mod or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5" creationId="{DD5F5660-F6B8-485C-94CC-0A886850689E}"/>
          </ac:spMkLst>
        </pc:spChg>
        <pc:spChg chg="add mod">
          <ac:chgData name="MISUN LIM" userId="5c8c54226205289d" providerId="LiveId" clId="{3574E0DE-2093-4F40-8289-5093BB64E512}" dt="2023-04-14T16:04:45.619" v="767" actId="115"/>
          <ac:spMkLst>
            <pc:docMk/>
            <pc:sldMk cId="2507141644" sldId="262"/>
            <ac:spMk id="6" creationId="{A9AC1396-42C4-DAB2-38C7-8C0C47129CDA}"/>
          </ac:spMkLst>
        </pc:spChg>
        <pc:spChg chg="mod ord">
          <ac:chgData name="MISUN LIM" userId="5c8c54226205289d" providerId="LiveId" clId="{3574E0DE-2093-4F40-8289-5093BB64E512}" dt="2023-04-14T16:08:38.707" v="772" actId="14100"/>
          <ac:spMkLst>
            <pc:docMk/>
            <pc:sldMk cId="2507141644" sldId="262"/>
            <ac:spMk id="17" creationId="{0F1944A9-FD87-4ADB-BC13-44BB7AD0FDF4}"/>
          </ac:spMkLst>
        </pc:spChg>
        <pc:spChg chg="mod ord">
          <ac:chgData name="MISUN LIM" userId="5c8c54226205289d" providerId="LiveId" clId="{3574E0DE-2093-4F40-8289-5093BB64E512}" dt="2023-04-14T16:04:32.510" v="764" actId="115"/>
          <ac:spMkLst>
            <pc:docMk/>
            <pc:sldMk cId="2507141644" sldId="262"/>
            <ac:spMk id="18" creationId="{FA3B8B57-53E4-4533-98FE-DA8FC4A5684C}"/>
          </ac:spMkLst>
        </pc:spChg>
        <pc:spChg chg="mod ord">
          <ac:chgData name="MISUN LIM" userId="5c8c54226205289d" providerId="LiveId" clId="{3574E0DE-2093-4F40-8289-5093BB64E512}" dt="2023-04-14T16:04:41.674" v="766" actId="115"/>
          <ac:spMkLst>
            <pc:docMk/>
            <pc:sldMk cId="2507141644" sldId="262"/>
            <ac:spMk id="59" creationId="{B9E9DD8A-3636-40F3-B90A-638534A1C5F7}"/>
          </ac:spMkLst>
        </pc:spChg>
        <pc:spChg chg="add del mo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64" creationId="{A37E984D-1C4D-F719-0821-F1D13C80268C}"/>
          </ac:spMkLst>
        </pc:spChg>
        <pc:spChg chg="add del mo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66" creationId="{EAE037AE-0272-8FAF-3738-8AED5030C52D}"/>
          </ac:spMkLst>
        </pc:spChg>
        <pc:spChg chg="add del mo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68" creationId="{8811BEF8-911B-FC33-B978-9D8E549D9407}"/>
          </ac:spMkLst>
        </pc:spChg>
        <pc:spChg chg="add del mo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70" creationId="{A6606C55-0953-DECF-AAC1-95831A1E3F69}"/>
          </ac:spMkLst>
        </pc:spChg>
        <pc:spChg chg="add del mo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72" creationId="{2F40D6DF-4ED1-EE29-662C-EDB2D416DA0F}"/>
          </ac:spMkLst>
        </pc:spChg>
        <pc:spChg chg="add del mo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74" creationId="{DE84EF84-E385-195B-430E-884C02AA7C0C}"/>
          </ac:spMkLst>
        </pc:spChg>
        <pc:spChg chg="add del mod">
          <ac:chgData name="MISUN LIM" userId="5c8c54226205289d" providerId="LiveId" clId="{3574E0DE-2093-4F40-8289-5093BB64E512}" dt="2023-04-14T16:01:23.852" v="725" actId="26606"/>
          <ac:spMkLst>
            <pc:docMk/>
            <pc:sldMk cId="2507141644" sldId="262"/>
            <ac:spMk id="76" creationId="{CE113EB2-5B71-8ACF-1D00-8BE6481656E5}"/>
          </ac:spMkLst>
        </pc:spChg>
      </pc:sldChg>
      <pc:sldChg chg="addSp delSp modSp mod ord">
        <pc:chgData name="MISUN LIM" userId="5c8c54226205289d" providerId="LiveId" clId="{3574E0DE-2093-4F40-8289-5093BB64E512}" dt="2023-04-14T22:57:17.691" v="1584" actId="12789"/>
        <pc:sldMkLst>
          <pc:docMk/>
          <pc:sldMk cId="4111861533" sldId="263"/>
        </pc:sldMkLst>
        <pc:spChg chg="del">
          <ac:chgData name="MISUN LIM" userId="5c8c54226205289d" providerId="LiveId" clId="{3574E0DE-2093-4F40-8289-5093BB64E512}" dt="2023-04-14T16:16:01.686" v="1006" actId="478"/>
          <ac:spMkLst>
            <pc:docMk/>
            <pc:sldMk cId="4111861533" sldId="263"/>
            <ac:spMk id="2" creationId="{5CC4A231-EBE1-43E3-A79C-842314B65C4D}"/>
          </ac:spMkLst>
        </pc:spChg>
        <pc:spChg chg="add del mod">
          <ac:chgData name="MISUN LIM" userId="5c8c54226205289d" providerId="LiveId" clId="{3574E0DE-2093-4F40-8289-5093BB64E512}" dt="2023-04-14T22:30:15.325" v="1503" actId="478"/>
          <ac:spMkLst>
            <pc:docMk/>
            <pc:sldMk cId="4111861533" sldId="263"/>
            <ac:spMk id="2" creationId="{709E1359-A35A-D5D2-6695-925E0467807B}"/>
          </ac:spMkLst>
        </pc:spChg>
        <pc:spChg chg="add mod">
          <ac:chgData name="MISUN LIM" userId="5c8c54226205289d" providerId="LiveId" clId="{3574E0DE-2093-4F40-8289-5093BB64E512}" dt="2023-04-14T22:56:43.929" v="1578" actId="12789"/>
          <ac:spMkLst>
            <pc:docMk/>
            <pc:sldMk cId="4111861533" sldId="263"/>
            <ac:spMk id="5" creationId="{07528885-29B0-8DC9-0B58-1B5559524D6B}"/>
          </ac:spMkLst>
        </pc:spChg>
        <pc:spChg chg="mod">
          <ac:chgData name="MISUN LIM" userId="5c8c54226205289d" providerId="LiveId" clId="{3574E0DE-2093-4F40-8289-5093BB64E512}" dt="2023-04-14T22:37:51.886" v="1555" actId="408"/>
          <ac:spMkLst>
            <pc:docMk/>
            <pc:sldMk cId="4111861533" sldId="263"/>
            <ac:spMk id="6" creationId="{7C245475-1B71-4703-9CF9-FEAF0660FBCA}"/>
          </ac:spMkLst>
        </pc:spChg>
        <pc:spChg chg="add mod">
          <ac:chgData name="MISUN LIM" userId="5c8c54226205289d" providerId="LiveId" clId="{3574E0DE-2093-4F40-8289-5093BB64E512}" dt="2023-04-14T22:57:01.120" v="1581" actId="12789"/>
          <ac:spMkLst>
            <pc:docMk/>
            <pc:sldMk cId="4111861533" sldId="263"/>
            <ac:spMk id="7" creationId="{841BDACB-EAA9-1E3C-7718-2C530B259CB0}"/>
          </ac:spMkLst>
        </pc:spChg>
        <pc:spChg chg="add mod">
          <ac:chgData name="MISUN LIM" userId="5c8c54226205289d" providerId="LiveId" clId="{3574E0DE-2093-4F40-8289-5093BB64E512}" dt="2023-04-14T22:57:06.834" v="1582" actId="12789"/>
          <ac:spMkLst>
            <pc:docMk/>
            <pc:sldMk cId="4111861533" sldId="263"/>
            <ac:spMk id="8" creationId="{D96C9749-CA67-3960-990F-E73D04646962}"/>
          </ac:spMkLst>
        </pc:spChg>
        <pc:spChg chg="mod">
          <ac:chgData name="MISUN LIM" userId="5c8c54226205289d" providerId="LiveId" clId="{3574E0DE-2093-4F40-8289-5093BB64E512}" dt="2023-04-14T22:57:06.834" v="1582" actId="12789"/>
          <ac:spMkLst>
            <pc:docMk/>
            <pc:sldMk cId="4111861533" sldId="263"/>
            <ac:spMk id="9" creationId="{C54AE5D9-247F-4825-9722-831B6BACD732}"/>
          </ac:spMkLst>
        </pc:spChg>
        <pc:spChg chg="add mod">
          <ac:chgData name="MISUN LIM" userId="5c8c54226205289d" providerId="LiveId" clId="{3574E0DE-2093-4F40-8289-5093BB64E512}" dt="2023-04-14T22:57:12.628" v="1583" actId="12789"/>
          <ac:spMkLst>
            <pc:docMk/>
            <pc:sldMk cId="4111861533" sldId="263"/>
            <ac:spMk id="10" creationId="{0084390C-8192-31E1-C3CE-A3EF89A7F40C}"/>
          </ac:spMkLst>
        </pc:spChg>
        <pc:spChg chg="mod">
          <ac:chgData name="MISUN LIM" userId="5c8c54226205289d" providerId="LiveId" clId="{3574E0DE-2093-4F40-8289-5093BB64E512}" dt="2023-04-14T22:57:01.120" v="1581" actId="12789"/>
          <ac:spMkLst>
            <pc:docMk/>
            <pc:sldMk cId="4111861533" sldId="263"/>
            <ac:spMk id="11" creationId="{CB770995-5DE1-4FE3-943D-2F759408E7E9}"/>
          </ac:spMkLst>
        </pc:spChg>
        <pc:spChg chg="add del mod">
          <ac:chgData name="MISUN LIM" userId="5c8c54226205289d" providerId="LiveId" clId="{3574E0DE-2093-4F40-8289-5093BB64E512}" dt="2023-04-14T22:25:16.794" v="1395" actId="478"/>
          <ac:spMkLst>
            <pc:docMk/>
            <pc:sldMk cId="4111861533" sldId="263"/>
            <ac:spMk id="12" creationId="{C540F5CD-B057-F263-546E-BD4CD47D26A2}"/>
          </ac:spMkLst>
        </pc:spChg>
        <pc:spChg chg="add del mod">
          <ac:chgData name="MISUN LIM" userId="5c8c54226205289d" providerId="LiveId" clId="{3574E0DE-2093-4F40-8289-5093BB64E512}" dt="2023-04-14T22:57:12.628" v="1583" actId="12789"/>
          <ac:spMkLst>
            <pc:docMk/>
            <pc:sldMk cId="4111861533" sldId="263"/>
            <ac:spMk id="13" creationId="{EF335305-FA42-475B-AF65-FAE5AE124F95}"/>
          </ac:spMkLst>
        </pc:spChg>
        <pc:spChg chg="add mod">
          <ac:chgData name="MISUN LIM" userId="5c8c54226205289d" providerId="LiveId" clId="{3574E0DE-2093-4F40-8289-5093BB64E512}" dt="2023-04-14T22:56:43.929" v="1578" actId="12789"/>
          <ac:spMkLst>
            <pc:docMk/>
            <pc:sldMk cId="4111861533" sldId="263"/>
            <ac:spMk id="14" creationId="{F3181851-D324-9374-608E-F6ED27673E16}"/>
          </ac:spMkLst>
        </pc:spChg>
        <pc:spChg chg="add mod">
          <ac:chgData name="MISUN LIM" userId="5c8c54226205289d" providerId="LiveId" clId="{3574E0DE-2093-4F40-8289-5093BB64E512}" dt="2023-04-14T22:28:07.246" v="1436" actId="552"/>
          <ac:spMkLst>
            <pc:docMk/>
            <pc:sldMk cId="4111861533" sldId="263"/>
            <ac:spMk id="15" creationId="{11C8035F-DEDC-4680-D26F-1737AE791388}"/>
          </ac:spMkLst>
        </pc:spChg>
        <pc:spChg chg="add mod">
          <ac:chgData name="MISUN LIM" userId="5c8c54226205289d" providerId="LiveId" clId="{3574E0DE-2093-4F40-8289-5093BB64E512}" dt="2023-04-14T22:28:35.823" v="1440" actId="465"/>
          <ac:spMkLst>
            <pc:docMk/>
            <pc:sldMk cId="4111861533" sldId="263"/>
            <ac:spMk id="16" creationId="{EF02BFBA-0E06-73F2-4FF8-78CF010353F7}"/>
          </ac:spMkLst>
        </pc:spChg>
        <pc:spChg chg="add mod">
          <ac:chgData name="MISUN LIM" userId="5c8c54226205289d" providerId="LiveId" clId="{3574E0DE-2093-4F40-8289-5093BB64E512}" dt="2023-04-14T22:37:33.699" v="1552" actId="552"/>
          <ac:spMkLst>
            <pc:docMk/>
            <pc:sldMk cId="4111861533" sldId="263"/>
            <ac:spMk id="17" creationId="{5EB09C55-D0CE-95C8-19F9-8C870852A6B9}"/>
          </ac:spMkLst>
        </pc:spChg>
        <pc:spChg chg="add del mod">
          <ac:chgData name="MISUN LIM" userId="5c8c54226205289d" providerId="LiveId" clId="{3574E0DE-2093-4F40-8289-5093BB64E512}" dt="2023-04-14T22:31:48.112" v="1522"/>
          <ac:spMkLst>
            <pc:docMk/>
            <pc:sldMk cId="4111861533" sldId="263"/>
            <ac:spMk id="18" creationId="{4CBFD094-977C-5A29-6EB6-098F8BE46C9C}"/>
          </ac:spMkLst>
        </pc:spChg>
        <pc:spChg chg="add mod">
          <ac:chgData name="MISUN LIM" userId="5c8c54226205289d" providerId="LiveId" clId="{3574E0DE-2093-4F40-8289-5093BB64E512}" dt="2023-04-14T22:57:17.691" v="1584" actId="12789"/>
          <ac:spMkLst>
            <pc:docMk/>
            <pc:sldMk cId="4111861533" sldId="263"/>
            <ac:spMk id="21" creationId="{67534991-CDE8-AB2C-14BF-774DD55677DE}"/>
          </ac:spMkLst>
        </pc:spChg>
        <pc:spChg chg="add mod">
          <ac:chgData name="MISUN LIM" userId="5c8c54226205289d" providerId="LiveId" clId="{3574E0DE-2093-4F40-8289-5093BB64E512}" dt="2023-04-14T22:37:13.241" v="1550" actId="553"/>
          <ac:spMkLst>
            <pc:docMk/>
            <pc:sldMk cId="4111861533" sldId="263"/>
            <ac:spMk id="22" creationId="{B98A63C2-6E32-58A3-FEB5-56D4567E8463}"/>
          </ac:spMkLst>
        </pc:spChg>
        <pc:spChg chg="add mod">
          <ac:chgData name="MISUN LIM" userId="5c8c54226205289d" providerId="LiveId" clId="{3574E0DE-2093-4F40-8289-5093BB64E512}" dt="2023-04-14T22:57:17.691" v="1584" actId="12789"/>
          <ac:spMkLst>
            <pc:docMk/>
            <pc:sldMk cId="4111861533" sldId="263"/>
            <ac:spMk id="23" creationId="{AF5AE9B1-8AEB-7577-F70C-DCFC5D53E6F3}"/>
          </ac:spMkLst>
        </pc:spChg>
        <pc:spChg chg="add mod">
          <ac:chgData name="MISUN LIM" userId="5c8c54226205289d" providerId="LiveId" clId="{3574E0DE-2093-4F40-8289-5093BB64E512}" dt="2023-04-14T22:56:02.373" v="1577" actId="693"/>
          <ac:spMkLst>
            <pc:docMk/>
            <pc:sldMk cId="4111861533" sldId="263"/>
            <ac:spMk id="24" creationId="{55A97AA9-D042-35BC-C4BA-F9EAFE506A1C}"/>
          </ac:spMkLst>
        </pc:spChg>
        <pc:spChg chg="mod">
          <ac:chgData name="MISUN LIM" userId="5c8c54226205289d" providerId="LiveId" clId="{3574E0DE-2093-4F40-8289-5093BB64E512}" dt="2023-04-14T22:28:29.757" v="1439" actId="552"/>
          <ac:spMkLst>
            <pc:docMk/>
            <pc:sldMk cId="4111861533" sldId="263"/>
            <ac:spMk id="34" creationId="{548CC941-7974-4E89-9125-7894B65CF116}"/>
          </ac:spMkLst>
        </pc:spChg>
        <pc:spChg chg="mod">
          <ac:chgData name="MISUN LIM" userId="5c8c54226205289d" providerId="LiveId" clId="{3574E0DE-2093-4F40-8289-5093BB64E512}" dt="2023-04-14T22:28:29.757" v="1439" actId="552"/>
          <ac:spMkLst>
            <pc:docMk/>
            <pc:sldMk cId="4111861533" sldId="263"/>
            <ac:spMk id="35" creationId="{50202FC6-8464-4C3A-A97B-059318AA7B1E}"/>
          </ac:spMkLst>
        </pc:spChg>
        <pc:spChg chg="mod">
          <ac:chgData name="MISUN LIM" userId="5c8c54226205289d" providerId="LiveId" clId="{3574E0DE-2093-4F40-8289-5093BB64E512}" dt="2023-04-14T22:37:33.699" v="1552" actId="552"/>
          <ac:spMkLst>
            <pc:docMk/>
            <pc:sldMk cId="4111861533" sldId="263"/>
            <ac:spMk id="36" creationId="{FE54D197-DB5B-4916-8290-50781985C977}"/>
          </ac:spMkLst>
        </pc:spChg>
        <pc:spChg chg="mod">
          <ac:chgData name="MISUN LIM" userId="5c8c54226205289d" providerId="LiveId" clId="{3574E0DE-2093-4F40-8289-5093BB64E512}" dt="2023-04-14T22:37:37.192" v="1553" actId="465"/>
          <ac:spMkLst>
            <pc:docMk/>
            <pc:sldMk cId="4111861533" sldId="263"/>
            <ac:spMk id="37" creationId="{9835A6A0-CE7A-4139-A925-E2FAB1B4AC06}"/>
          </ac:spMkLst>
        </pc:spChg>
        <pc:spChg chg="mod">
          <ac:chgData name="MISUN LIM" userId="5c8c54226205289d" providerId="LiveId" clId="{3574E0DE-2093-4F40-8289-5093BB64E512}" dt="2023-04-14T22:28:07.246" v="1436" actId="552"/>
          <ac:spMkLst>
            <pc:docMk/>
            <pc:sldMk cId="4111861533" sldId="263"/>
            <ac:spMk id="59" creationId="{A12CE6A6-DF77-472D-A1D1-E774E6947DFF}"/>
          </ac:spMkLst>
        </pc:spChg>
        <pc:spChg chg="mod">
          <ac:chgData name="MISUN LIM" userId="5c8c54226205289d" providerId="LiveId" clId="{3574E0DE-2093-4F40-8289-5093BB64E512}" dt="2023-04-14T22:28:07.246" v="1436" actId="552"/>
          <ac:spMkLst>
            <pc:docMk/>
            <pc:sldMk cId="4111861533" sldId="263"/>
            <ac:spMk id="61" creationId="{5CF04AA3-DE45-473C-BCB0-FB487EE57BA6}"/>
          </ac:spMkLst>
        </pc:spChg>
        <pc:spChg chg="mod">
          <ac:chgData name="MISUN LIM" userId="5c8c54226205289d" providerId="LiveId" clId="{3574E0DE-2093-4F40-8289-5093BB64E512}" dt="2023-04-14T22:37:13.241" v="1550" actId="553"/>
          <ac:spMkLst>
            <pc:docMk/>
            <pc:sldMk cId="4111861533" sldId="263"/>
            <ac:spMk id="63" creationId="{3D813B6D-1DAF-48CA-9640-03182B1601D2}"/>
          </ac:spMkLst>
        </pc:spChg>
        <pc:spChg chg="mod">
          <ac:chgData name="MISUN LIM" userId="5c8c54226205289d" providerId="LiveId" clId="{3574E0DE-2093-4F40-8289-5093BB64E512}" dt="2023-04-14T22:37:22.995" v="1551" actId="465"/>
          <ac:spMkLst>
            <pc:docMk/>
            <pc:sldMk cId="4111861533" sldId="263"/>
            <ac:spMk id="65" creationId="{5A6DA090-00E3-489F-AF35-0FE8B534890A}"/>
          </ac:spMkLst>
        </pc:spChg>
        <pc:spChg chg="mod">
          <ac:chgData name="MISUN LIM" userId="5c8c54226205289d" providerId="LiveId" clId="{3574E0DE-2093-4F40-8289-5093BB64E512}" dt="2023-04-14T16:22:17.451" v="1135" actId="14100"/>
          <ac:spMkLst>
            <pc:docMk/>
            <pc:sldMk cId="4111861533" sldId="263"/>
            <ac:spMk id="70" creationId="{0E5B711B-1FB9-410F-85EA-CD7D435ACD5B}"/>
          </ac:spMkLst>
        </pc:spChg>
        <pc:graphicFrameChg chg="del">
          <ac:chgData name="MISUN LIM" userId="5c8c54226205289d" providerId="LiveId" clId="{3574E0DE-2093-4F40-8289-5093BB64E512}" dt="2023-04-14T16:15:33.773" v="998" actId="478"/>
          <ac:graphicFrameMkLst>
            <pc:docMk/>
            <pc:sldMk cId="4111861533" sldId="263"/>
            <ac:graphicFrameMk id="67" creationId="{0DC4AF96-5F3F-49A5-BD0F-BEE2E6F08793}"/>
          </ac:graphicFrameMkLst>
        </pc:graphicFrameChg>
        <pc:graphicFrameChg chg="del">
          <ac:chgData name="MISUN LIM" userId="5c8c54226205289d" providerId="LiveId" clId="{3574E0DE-2093-4F40-8289-5093BB64E512}" dt="2023-04-14T16:15:39.187" v="1000" actId="478"/>
          <ac:graphicFrameMkLst>
            <pc:docMk/>
            <pc:sldMk cId="4111861533" sldId="263"/>
            <ac:graphicFrameMk id="69" creationId="{1FE0AF13-4574-4ECD-95F5-065A26E4CF9A}"/>
          </ac:graphicFrameMkLst>
        </pc:graphicFrameChg>
        <pc:graphicFrameChg chg="del">
          <ac:chgData name="MISUN LIM" userId="5c8c54226205289d" providerId="LiveId" clId="{3574E0DE-2093-4F40-8289-5093BB64E512}" dt="2023-04-14T16:15:43.093" v="1002" actId="478"/>
          <ac:graphicFrameMkLst>
            <pc:docMk/>
            <pc:sldMk cId="4111861533" sldId="263"/>
            <ac:graphicFrameMk id="71" creationId="{DFBC6C8A-B962-4A76-B3BD-D6B66348555D}"/>
          </ac:graphicFrameMkLst>
        </pc:graphicFrameChg>
        <pc:graphicFrameChg chg="del">
          <ac:chgData name="MISUN LIM" userId="5c8c54226205289d" providerId="LiveId" clId="{3574E0DE-2093-4F40-8289-5093BB64E512}" dt="2023-04-14T16:15:47.309" v="1004" actId="478"/>
          <ac:graphicFrameMkLst>
            <pc:docMk/>
            <pc:sldMk cId="4111861533" sldId="263"/>
            <ac:graphicFrameMk id="73" creationId="{AE955C42-2466-4683-8B3A-32F47379E697}"/>
          </ac:graphicFrameMkLst>
        </pc:graphicFrameChg>
        <pc:picChg chg="add del mod">
          <ac:chgData name="MISUN LIM" userId="5c8c54226205289d" providerId="LiveId" clId="{3574E0DE-2093-4F40-8289-5093BB64E512}" dt="2023-04-14T22:33:28.043" v="1530" actId="478"/>
          <ac:picMkLst>
            <pc:docMk/>
            <pc:sldMk cId="4111861533" sldId="263"/>
            <ac:picMk id="19" creationId="{4DC35243-C4F5-604D-10DB-A113AF9CBB2C}"/>
          </ac:picMkLst>
        </pc:picChg>
        <pc:picChg chg="add del mod">
          <ac:chgData name="MISUN LIM" userId="5c8c54226205289d" providerId="LiveId" clId="{3574E0DE-2093-4F40-8289-5093BB64E512}" dt="2023-04-14T22:34:50.619" v="1534" actId="478"/>
          <ac:picMkLst>
            <pc:docMk/>
            <pc:sldMk cId="4111861533" sldId="263"/>
            <ac:picMk id="20" creationId="{628E7AC2-B95D-6D76-3D98-7E9F35C7DDF0}"/>
          </ac:picMkLst>
        </pc:picChg>
      </pc:sldChg>
      <pc:sldChg chg="delSp modSp mod">
        <pc:chgData name="MISUN LIM" userId="5c8c54226205289d" providerId="LiveId" clId="{3574E0DE-2093-4F40-8289-5093BB64E512}" dt="2023-04-14T16:14:10.580" v="961" actId="478"/>
        <pc:sldMkLst>
          <pc:docMk/>
          <pc:sldMk cId="4056131397" sldId="264"/>
        </pc:sldMkLst>
        <pc:spChg chg="del">
          <ac:chgData name="MISUN LIM" userId="5c8c54226205289d" providerId="LiveId" clId="{3574E0DE-2093-4F40-8289-5093BB64E512}" dt="2023-04-14T16:14:10.580" v="961" actId="478"/>
          <ac:spMkLst>
            <pc:docMk/>
            <pc:sldMk cId="4056131397" sldId="264"/>
            <ac:spMk id="2" creationId="{3D619EF3-D2C1-45EC-8BA2-EEA19200AA50}"/>
          </ac:spMkLst>
        </pc:spChg>
        <pc:spChg chg="mod">
          <ac:chgData name="MISUN LIM" userId="5c8c54226205289d" providerId="LiveId" clId="{3574E0DE-2093-4F40-8289-5093BB64E512}" dt="2023-04-14T16:12:58.977" v="857" actId="20577"/>
          <ac:spMkLst>
            <pc:docMk/>
            <pc:sldMk cId="4056131397" sldId="264"/>
            <ac:spMk id="22" creationId="{CBCB163A-DD49-4E4B-9289-C8ABBE6C2E23}"/>
          </ac:spMkLst>
        </pc:spChg>
        <pc:spChg chg="mod">
          <ac:chgData name="MISUN LIM" userId="5c8c54226205289d" providerId="LiveId" clId="{3574E0DE-2093-4F40-8289-5093BB64E512}" dt="2023-04-14T16:14:04.974" v="960" actId="12"/>
          <ac:spMkLst>
            <pc:docMk/>
            <pc:sldMk cId="4056131397" sldId="264"/>
            <ac:spMk id="47" creationId="{5FB43F08-6A5D-4853-9EB0-FBB34B4D9C34}"/>
          </ac:spMkLst>
        </pc:spChg>
      </pc:sldChg>
      <pc:sldChg chg="addSp delSp modSp mod">
        <pc:chgData name="MISUN LIM" userId="5c8c54226205289d" providerId="LiveId" clId="{3574E0DE-2093-4F40-8289-5093BB64E512}" dt="2023-04-15T00:10:09.481" v="2324" actId="1076"/>
        <pc:sldMkLst>
          <pc:docMk/>
          <pc:sldMk cId="2004063493" sldId="265"/>
        </pc:sldMkLst>
        <pc:spChg chg="del">
          <ac:chgData name="MISUN LIM" userId="5c8c54226205289d" providerId="LiveId" clId="{3574E0DE-2093-4F40-8289-5093BB64E512}" dt="2023-04-14T23:53:06.388" v="1947" actId="478"/>
          <ac:spMkLst>
            <pc:docMk/>
            <pc:sldMk cId="2004063493" sldId="265"/>
            <ac:spMk id="3" creationId="{ED9338E1-92A6-4B9D-9D17-A0A56340BB4D}"/>
          </ac:spMkLst>
        </pc:spChg>
        <pc:spChg chg="add del mod">
          <ac:chgData name="MISUN LIM" userId="5c8c54226205289d" providerId="LiveId" clId="{3574E0DE-2093-4F40-8289-5093BB64E512}" dt="2023-04-14T23:53:30.418" v="1967" actId="478"/>
          <ac:spMkLst>
            <pc:docMk/>
            <pc:sldMk cId="2004063493" sldId="265"/>
            <ac:spMk id="4" creationId="{A803F71C-F0EA-2A88-DC2B-6C0A1F051A9A}"/>
          </ac:spMkLst>
        </pc:spChg>
        <pc:spChg chg="add del mod">
          <ac:chgData name="MISUN LIM" userId="5c8c54226205289d" providerId="LiveId" clId="{3574E0DE-2093-4F40-8289-5093BB64E512}" dt="2023-04-15T00:04:11.985" v="2279" actId="478"/>
          <ac:spMkLst>
            <pc:docMk/>
            <pc:sldMk cId="2004063493" sldId="265"/>
            <ac:spMk id="6" creationId="{22C756F3-8ABD-79F1-349D-F0A03DD557FB}"/>
          </ac:spMkLst>
        </pc:spChg>
        <pc:spChg chg="add del mod">
          <ac:chgData name="MISUN LIM" userId="5c8c54226205289d" providerId="LiveId" clId="{3574E0DE-2093-4F40-8289-5093BB64E512}" dt="2023-04-15T00:05:35.800" v="2286" actId="478"/>
          <ac:spMkLst>
            <pc:docMk/>
            <pc:sldMk cId="2004063493" sldId="265"/>
            <ac:spMk id="7" creationId="{568E60A8-FA41-D023-55F4-76F174445AA8}"/>
          </ac:spMkLst>
        </pc:spChg>
        <pc:spChg chg="add del mod">
          <ac:chgData name="MISUN LIM" userId="5c8c54226205289d" providerId="LiveId" clId="{3574E0DE-2093-4F40-8289-5093BB64E512}" dt="2023-04-15T00:05:54.277" v="2288"/>
          <ac:spMkLst>
            <pc:docMk/>
            <pc:sldMk cId="2004063493" sldId="265"/>
            <ac:spMk id="8" creationId="{633348D4-DBA3-72B3-999C-1160200EF824}"/>
          </ac:spMkLst>
        </pc:spChg>
        <pc:spChg chg="mod">
          <ac:chgData name="MISUN LIM" userId="5c8c54226205289d" providerId="LiveId" clId="{3574E0DE-2093-4F40-8289-5093BB64E512}" dt="2023-04-14T23:53:15.451" v="1965" actId="20577"/>
          <ac:spMkLst>
            <pc:docMk/>
            <pc:sldMk cId="2004063493" sldId="265"/>
            <ac:spMk id="9" creationId="{20CB150D-1315-4E18-9CC3-E374E92113DF}"/>
          </ac:spMkLst>
        </pc:spChg>
        <pc:spChg chg="mod">
          <ac:chgData name="MISUN LIM" userId="5c8c54226205289d" providerId="LiveId" clId="{3574E0DE-2093-4F40-8289-5093BB64E512}" dt="2023-04-14T23:55:54.239" v="2175" actId="20577"/>
          <ac:spMkLst>
            <pc:docMk/>
            <pc:sldMk cId="2004063493" sldId="265"/>
            <ac:spMk id="17" creationId="{6668B644-7AFA-4167-9073-B9168870D232}"/>
          </ac:spMkLst>
        </pc:spChg>
        <pc:spChg chg="del">
          <ac:chgData name="MISUN LIM" userId="5c8c54226205289d" providerId="LiveId" clId="{3574E0DE-2093-4F40-8289-5093BB64E512}" dt="2023-04-14T23:53:27.328" v="1966" actId="478"/>
          <ac:spMkLst>
            <pc:docMk/>
            <pc:sldMk cId="2004063493" sldId="265"/>
            <ac:spMk id="70" creationId="{DBD5CC10-FEFA-4566-B352-7ABA79D05B91}"/>
          </ac:spMkLst>
        </pc:spChg>
        <pc:picChg chg="add mod">
          <ac:chgData name="MISUN LIM" userId="5c8c54226205289d" providerId="LiveId" clId="{3574E0DE-2093-4F40-8289-5093BB64E512}" dt="2023-04-15T00:10:09.481" v="2324" actId="1076"/>
          <ac:picMkLst>
            <pc:docMk/>
            <pc:sldMk cId="2004063493" sldId="265"/>
            <ac:picMk id="10" creationId="{F877C486-121A-72E6-A960-86FF553CA891}"/>
          </ac:picMkLst>
        </pc:picChg>
        <pc:picChg chg="mod">
          <ac:chgData name="MISUN LIM" userId="5c8c54226205289d" providerId="LiveId" clId="{3574E0DE-2093-4F40-8289-5093BB64E512}" dt="2023-04-15T00:04:50.118" v="2284" actId="1076"/>
          <ac:picMkLst>
            <pc:docMk/>
            <pc:sldMk cId="2004063493" sldId="265"/>
            <ac:picMk id="126" creationId="{4A879786-6DC5-48E7-A9EF-D272F4E7CD40}"/>
          </ac:picMkLst>
        </pc:picChg>
      </pc:sldChg>
      <pc:sldChg chg="ord">
        <pc:chgData name="MISUN LIM" userId="5c8c54226205289d" providerId="LiveId" clId="{3574E0DE-2093-4F40-8289-5093BB64E512}" dt="2023-04-14T23:57:38.251" v="2232"/>
        <pc:sldMkLst>
          <pc:docMk/>
          <pc:sldMk cId="3199711112" sldId="267"/>
        </pc:sldMkLst>
      </pc:sldChg>
      <pc:sldChg chg="ord">
        <pc:chgData name="MISUN LIM" userId="5c8c54226205289d" providerId="LiveId" clId="{3574E0DE-2093-4F40-8289-5093BB64E512}" dt="2023-04-14T23:57:24.372" v="2230"/>
        <pc:sldMkLst>
          <pc:docMk/>
          <pc:sldMk cId="1355698788" sldId="268"/>
        </pc:sldMkLst>
      </pc:sldChg>
      <pc:sldChg chg="addSp delSp modSp mod">
        <pc:chgData name="MISUN LIM" userId="5c8c54226205289d" providerId="LiveId" clId="{3574E0DE-2093-4F40-8289-5093BB64E512}" dt="2023-04-14T23:57:15.330" v="2228" actId="478"/>
        <pc:sldMkLst>
          <pc:docMk/>
          <pc:sldMk cId="1281836439" sldId="269"/>
        </pc:sldMkLst>
        <pc:spChg chg="del">
          <ac:chgData name="MISUN LIM" userId="5c8c54226205289d" providerId="LiveId" clId="{3574E0DE-2093-4F40-8289-5093BB64E512}" dt="2023-04-14T23:57:15.330" v="2228" actId="478"/>
          <ac:spMkLst>
            <pc:docMk/>
            <pc:sldMk cId="1281836439" sldId="269"/>
            <ac:spMk id="3" creationId="{91C3EE37-CF09-4F5B-9420-2F83F2DEF2AF}"/>
          </ac:spMkLst>
        </pc:spChg>
        <pc:spChg chg="add del mod">
          <ac:chgData name="MISUN LIM" userId="5c8c54226205289d" providerId="LiveId" clId="{3574E0DE-2093-4F40-8289-5093BB64E512}" dt="2023-04-14T23:57:07.963" v="2226" actId="478"/>
          <ac:spMkLst>
            <pc:docMk/>
            <pc:sldMk cId="1281836439" sldId="269"/>
            <ac:spMk id="6" creationId="{EF667C80-8546-228D-DD88-AD701E611D00}"/>
          </ac:spMkLst>
        </pc:spChg>
        <pc:spChg chg="mod">
          <ac:chgData name="MISUN LIM" userId="5c8c54226205289d" providerId="LiveId" clId="{3574E0DE-2093-4F40-8289-5093BB64E512}" dt="2023-04-14T23:57:11.676" v="2227" actId="1076"/>
          <ac:spMkLst>
            <pc:docMk/>
            <pc:sldMk cId="1281836439" sldId="269"/>
            <ac:spMk id="31" creationId="{4D4D4E20-249C-406C-BD90-01BEC46489C6}"/>
          </ac:spMkLst>
        </pc:spChg>
        <pc:spChg chg="del">
          <ac:chgData name="MISUN LIM" userId="5c8c54226205289d" providerId="LiveId" clId="{3574E0DE-2093-4F40-8289-5093BB64E512}" dt="2023-04-14T23:57:03.479" v="2225" actId="478"/>
          <ac:spMkLst>
            <pc:docMk/>
            <pc:sldMk cId="1281836439" sldId="269"/>
            <ac:spMk id="32" creationId="{92C11CD2-BF1E-4CC9-83F6-2C46282A584F}"/>
          </ac:spMkLst>
        </pc:spChg>
      </pc:sldChg>
      <pc:sldChg chg="addSp delSp modSp mod ord">
        <pc:chgData name="MISUN LIM" userId="5c8c54226205289d" providerId="LiveId" clId="{3574E0DE-2093-4F40-8289-5093BB64E512}" dt="2023-04-15T00:07:03.804" v="2310" actId="478"/>
        <pc:sldMkLst>
          <pc:docMk/>
          <pc:sldMk cId="3260611352" sldId="270"/>
        </pc:sldMkLst>
        <pc:spChg chg="del">
          <ac:chgData name="MISUN LIM" userId="5c8c54226205289d" providerId="LiveId" clId="{3574E0DE-2093-4F40-8289-5093BB64E512}" dt="2023-04-15T00:06:30.725" v="2296" actId="478"/>
          <ac:spMkLst>
            <pc:docMk/>
            <pc:sldMk cId="3260611352" sldId="270"/>
            <ac:spMk id="3" creationId="{AF71F7A7-FCB0-4470-8152-34B616A9BD11}"/>
          </ac:spMkLst>
        </pc:spChg>
        <pc:spChg chg="add del mod">
          <ac:chgData name="MISUN LIM" userId="5c8c54226205289d" providerId="LiveId" clId="{3574E0DE-2093-4F40-8289-5093BB64E512}" dt="2023-04-15T00:07:03.804" v="2310" actId="478"/>
          <ac:spMkLst>
            <pc:docMk/>
            <pc:sldMk cId="3260611352" sldId="270"/>
            <ac:spMk id="6" creationId="{CC1DE97D-7BFA-638D-6131-8246DE9C2A9A}"/>
          </ac:spMkLst>
        </pc:spChg>
        <pc:spChg chg="mod">
          <ac:chgData name="MISUN LIM" userId="5c8c54226205289d" providerId="LiveId" clId="{3574E0DE-2093-4F40-8289-5093BB64E512}" dt="2023-04-15T00:06:54.105" v="2308" actId="20577"/>
          <ac:spMkLst>
            <pc:docMk/>
            <pc:sldMk cId="3260611352" sldId="270"/>
            <ac:spMk id="9" creationId="{E8948999-3956-4D11-B059-3699485A1E22}"/>
          </ac:spMkLst>
        </pc:spChg>
        <pc:spChg chg="del">
          <ac:chgData name="MISUN LIM" userId="5c8c54226205289d" providerId="LiveId" clId="{3574E0DE-2093-4F40-8289-5093BB64E512}" dt="2023-04-15T00:07:00.599" v="2309" actId="478"/>
          <ac:spMkLst>
            <pc:docMk/>
            <pc:sldMk cId="3260611352" sldId="270"/>
            <ac:spMk id="10" creationId="{76A2679D-6071-424D-B3C5-5A49D6B5E468}"/>
          </ac:spMkLst>
        </pc:spChg>
      </pc:sldChg>
      <pc:sldChg chg="addSp delSp modSp mod ord">
        <pc:chgData name="MISUN LIM" userId="5c8c54226205289d" providerId="LiveId" clId="{3574E0DE-2093-4F40-8289-5093BB64E512}" dt="2023-04-14T23:50:02.157" v="1908" actId="20577"/>
        <pc:sldMkLst>
          <pc:docMk/>
          <pc:sldMk cId="3384443138" sldId="282"/>
        </pc:sldMkLst>
        <pc:spChg chg="add mod">
          <ac:chgData name="MISUN LIM" userId="5c8c54226205289d" providerId="LiveId" clId="{3574E0DE-2093-4F40-8289-5093BB64E512}" dt="2023-04-14T23:28:10.317" v="1652" actId="207"/>
          <ac:spMkLst>
            <pc:docMk/>
            <pc:sldMk cId="3384443138" sldId="282"/>
            <ac:spMk id="2" creationId="{A8C0D02B-ACCC-E1E7-BE4C-17BA64E5B595}"/>
          </ac:spMkLst>
        </pc:spChg>
        <pc:spChg chg="del">
          <ac:chgData name="MISUN LIM" userId="5c8c54226205289d" providerId="LiveId" clId="{3574E0DE-2093-4F40-8289-5093BB64E512}" dt="2023-04-14T23:26:31.008" v="1597" actId="478"/>
          <ac:spMkLst>
            <pc:docMk/>
            <pc:sldMk cId="3384443138" sldId="282"/>
            <ac:spMk id="3" creationId="{82FC81AE-64C7-4CF9-AAC5-6DBC2376201F}"/>
          </ac:spMkLst>
        </pc:spChg>
        <pc:spChg chg="add del mod">
          <ac:chgData name="MISUN LIM" userId="5c8c54226205289d" providerId="LiveId" clId="{3574E0DE-2093-4F40-8289-5093BB64E512}" dt="2023-04-14T23:30:40.523" v="1687" actId="478"/>
          <ac:spMkLst>
            <pc:docMk/>
            <pc:sldMk cId="3384443138" sldId="282"/>
            <ac:spMk id="7" creationId="{C38B095B-F874-3F99-761E-EF7DD4F13D8A}"/>
          </ac:spMkLst>
        </pc:spChg>
        <pc:spChg chg="add del mod">
          <ac:chgData name="MISUN LIM" userId="5c8c54226205289d" providerId="LiveId" clId="{3574E0DE-2093-4F40-8289-5093BB64E512}" dt="2023-04-14T23:30:45.140" v="1689" actId="478"/>
          <ac:spMkLst>
            <pc:docMk/>
            <pc:sldMk cId="3384443138" sldId="282"/>
            <ac:spMk id="9" creationId="{78717C82-0FFC-6E33-C4F1-0F8C659329F6}"/>
          </ac:spMkLst>
        </pc:spChg>
        <pc:spChg chg="add del mod">
          <ac:chgData name="MISUN LIM" userId="5c8c54226205289d" providerId="LiveId" clId="{3574E0DE-2093-4F40-8289-5093BB64E512}" dt="2023-04-14T23:30:54.123" v="1691" actId="478"/>
          <ac:spMkLst>
            <pc:docMk/>
            <pc:sldMk cId="3384443138" sldId="282"/>
            <ac:spMk id="11" creationId="{A701A0DF-F059-7DE1-7FC6-ADFFFB24BAA1}"/>
          </ac:spMkLst>
        </pc:spChg>
        <pc:spChg chg="mod">
          <ac:chgData name="MISUN LIM" userId="5c8c54226205289d" providerId="LiveId" clId="{3574E0DE-2093-4F40-8289-5093BB64E512}" dt="2023-04-14T23:26:46.306" v="1611" actId="14100"/>
          <ac:spMkLst>
            <pc:docMk/>
            <pc:sldMk cId="3384443138" sldId="282"/>
            <ac:spMk id="12" creationId="{CCA2FA43-F948-4BB4-B8A4-454175EB088D}"/>
          </ac:spMkLst>
        </pc:spChg>
        <pc:spChg chg="del mod">
          <ac:chgData name="MISUN LIM" userId="5c8c54226205289d" providerId="LiveId" clId="{3574E0DE-2093-4F40-8289-5093BB64E512}" dt="2023-04-14T23:30:32.473" v="1686" actId="478"/>
          <ac:spMkLst>
            <pc:docMk/>
            <pc:sldMk cId="3384443138" sldId="282"/>
            <ac:spMk id="13" creationId="{3D65799B-C9ED-4AF7-99B6-8AEEE40F4418}"/>
          </ac:spMkLst>
        </pc:spChg>
        <pc:spChg chg="del">
          <ac:chgData name="MISUN LIM" userId="5c8c54226205289d" providerId="LiveId" clId="{3574E0DE-2093-4F40-8289-5093BB64E512}" dt="2023-04-14T23:30:43.777" v="1688" actId="478"/>
          <ac:spMkLst>
            <pc:docMk/>
            <pc:sldMk cId="3384443138" sldId="282"/>
            <ac:spMk id="14" creationId="{6E7570FA-A158-46AA-B42E-A416674A8F7F}"/>
          </ac:spMkLst>
        </pc:spChg>
        <pc:spChg chg="del">
          <ac:chgData name="MISUN LIM" userId="5c8c54226205289d" providerId="LiveId" clId="{3574E0DE-2093-4F40-8289-5093BB64E512}" dt="2023-04-14T23:30:49.292" v="1690" actId="478"/>
          <ac:spMkLst>
            <pc:docMk/>
            <pc:sldMk cId="3384443138" sldId="282"/>
            <ac:spMk id="15" creationId="{4BBE9431-8784-4280-AE8C-CED8DDF9CB72}"/>
          </ac:spMkLst>
        </pc:spChg>
        <pc:spChg chg="add del mod">
          <ac:chgData name="MISUN LIM" userId="5c8c54226205289d" providerId="LiveId" clId="{3574E0DE-2093-4F40-8289-5093BB64E512}" dt="2023-04-14T23:45:22.660" v="1873" actId="12789"/>
          <ac:spMkLst>
            <pc:docMk/>
            <pc:sldMk cId="3384443138" sldId="282"/>
            <ac:spMk id="16" creationId="{63CFFFAE-6814-48AE-A8A8-E6A944661DDF}"/>
          </ac:spMkLst>
        </pc:spChg>
        <pc:spChg chg="add del mod">
          <ac:chgData name="MISUN LIM" userId="5c8c54226205289d" providerId="LiveId" clId="{3574E0DE-2093-4F40-8289-5093BB64E512}" dt="2023-04-14T23:49:46.875" v="1906" actId="1076"/>
          <ac:spMkLst>
            <pc:docMk/>
            <pc:sldMk cId="3384443138" sldId="282"/>
            <ac:spMk id="17" creationId="{7CFC5663-AFC0-4069-8980-5F1E7706ED73}"/>
          </ac:spMkLst>
        </pc:spChg>
        <pc:spChg chg="add del">
          <ac:chgData name="MISUN LIM" userId="5c8c54226205289d" providerId="LiveId" clId="{3574E0DE-2093-4F40-8289-5093BB64E512}" dt="2023-04-14T23:34:55.330" v="1750" actId="478"/>
          <ac:spMkLst>
            <pc:docMk/>
            <pc:sldMk cId="3384443138" sldId="282"/>
            <ac:spMk id="18" creationId="{C6EDAB0D-8731-4A3B-8B9A-9AC779BABA4C}"/>
          </ac:spMkLst>
        </pc:spChg>
        <pc:spChg chg="add del">
          <ac:chgData name="MISUN LIM" userId="5c8c54226205289d" providerId="LiveId" clId="{3574E0DE-2093-4F40-8289-5093BB64E512}" dt="2023-04-14T23:35:06.310" v="1755" actId="478"/>
          <ac:spMkLst>
            <pc:docMk/>
            <pc:sldMk cId="3384443138" sldId="282"/>
            <ac:spMk id="19" creationId="{DBCBA1AE-49A0-4018-8A1A-B3AABAC8CF3B}"/>
          </ac:spMkLst>
        </pc:spChg>
        <pc:spChg chg="add del">
          <ac:chgData name="MISUN LIM" userId="5c8c54226205289d" providerId="LiveId" clId="{3574E0DE-2093-4F40-8289-5093BB64E512}" dt="2023-04-14T23:35:09.250" v="1757" actId="478"/>
          <ac:spMkLst>
            <pc:docMk/>
            <pc:sldMk cId="3384443138" sldId="282"/>
            <ac:spMk id="20" creationId="{313D4B13-FB8B-4D73-A905-26F8A3359059}"/>
          </ac:spMkLst>
        </pc:spChg>
        <pc:spChg chg="add del">
          <ac:chgData name="MISUN LIM" userId="5c8c54226205289d" providerId="LiveId" clId="{3574E0DE-2093-4F40-8289-5093BB64E512}" dt="2023-04-14T23:35:14.053" v="1759" actId="478"/>
          <ac:spMkLst>
            <pc:docMk/>
            <pc:sldMk cId="3384443138" sldId="282"/>
            <ac:spMk id="21" creationId="{C084358C-9AD6-4A22-B192-4178166B8766}"/>
          </ac:spMkLst>
        </pc:spChg>
        <pc:spChg chg="add del mod">
          <ac:chgData name="MISUN LIM" userId="5c8c54226205289d" providerId="LiveId" clId="{3574E0DE-2093-4F40-8289-5093BB64E512}" dt="2023-04-14T23:45:22.660" v="1873" actId="12789"/>
          <ac:spMkLst>
            <pc:docMk/>
            <pc:sldMk cId="3384443138" sldId="282"/>
            <ac:spMk id="22" creationId="{0F9305E8-C40A-40BF-8B20-653B54AAFC4E}"/>
          </ac:spMkLst>
        </pc:spChg>
        <pc:spChg chg="add del">
          <ac:chgData name="MISUN LIM" userId="5c8c54226205289d" providerId="LiveId" clId="{3574E0DE-2093-4F40-8289-5093BB64E512}" dt="2023-04-14T23:36:24.458" v="1772" actId="478"/>
          <ac:spMkLst>
            <pc:docMk/>
            <pc:sldMk cId="3384443138" sldId="282"/>
            <ac:spMk id="23" creationId="{24E8F3B0-7E31-44F5-BA40-AE06767F32AD}"/>
          </ac:spMkLst>
        </pc:spChg>
        <pc:spChg chg="add del mod">
          <ac:chgData name="MISUN LIM" userId="5c8c54226205289d" providerId="LiveId" clId="{3574E0DE-2093-4F40-8289-5093BB64E512}" dt="2023-04-14T23:36:25.492" v="1773" actId="478"/>
          <ac:spMkLst>
            <pc:docMk/>
            <pc:sldMk cId="3384443138" sldId="282"/>
            <ac:spMk id="24" creationId="{52143E8F-5F09-445A-BC8A-0B6D9B004BB8}"/>
          </ac:spMkLst>
        </pc:spChg>
        <pc:spChg chg="del">
          <ac:chgData name="MISUN LIM" userId="5c8c54226205289d" providerId="LiveId" clId="{3574E0DE-2093-4F40-8289-5093BB64E512}" dt="2023-04-14T23:37:37.354" v="1786" actId="478"/>
          <ac:spMkLst>
            <pc:docMk/>
            <pc:sldMk cId="3384443138" sldId="282"/>
            <ac:spMk id="25" creationId="{81619669-E134-4AC0-A4E3-D377BB6312A8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26" creationId="{C3E477F5-5A55-4AB2-A622-896CACFC5F24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27" creationId="{8059E716-6659-433E-B7BF-C6A645716D61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28" creationId="{28283CDB-34F1-45AC-AE32-7137CCDFB7B9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29" creationId="{410A753E-D8C0-470E-B8E9-A900778E0EAF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30" creationId="{48569248-14EC-414F-81CD-1CCF576D9524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31" creationId="{77CA94C6-22C1-4A75-AFD3-91E25661D162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32" creationId="{C234D704-CB58-45E0-B2E0-E2E21E330E5B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33" creationId="{849550E1-3386-43EF-9EC4-9CEFAE24E570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34" creationId="{D648AA1E-978E-4C5F-B03B-EA65903D0A3F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35" creationId="{DF77A274-54B7-4EE8-8638-9C16D14992E0}"/>
          </ac:spMkLst>
        </pc:spChg>
        <pc:spChg chg="del">
          <ac:chgData name="MISUN LIM" userId="5c8c54226205289d" providerId="LiveId" clId="{3574E0DE-2093-4F40-8289-5093BB64E512}" dt="2023-04-14T23:37:59.786" v="1788" actId="478"/>
          <ac:spMkLst>
            <pc:docMk/>
            <pc:sldMk cId="3384443138" sldId="282"/>
            <ac:spMk id="36" creationId="{A1969917-5449-4ECF-9E45-E7415CE6BA61}"/>
          </ac:spMkLst>
        </pc:spChg>
        <pc:spChg chg="mod">
          <ac:chgData name="MISUN LIM" userId="5c8c54226205289d" providerId="LiveId" clId="{3574E0DE-2093-4F40-8289-5093BB64E512}" dt="2023-04-14T23:43:51.527" v="1867" actId="1076"/>
          <ac:spMkLst>
            <pc:docMk/>
            <pc:sldMk cId="3384443138" sldId="282"/>
            <ac:spMk id="37" creationId="{F14FB2AB-9FFF-4CFE-854A-A7FAFA46FCB5}"/>
          </ac:spMkLst>
        </pc:spChg>
        <pc:spChg chg="mod">
          <ac:chgData name="MISUN LIM" userId="5c8c54226205289d" providerId="LiveId" clId="{3574E0DE-2093-4F40-8289-5093BB64E512}" dt="2023-04-14T23:43:51.527" v="1867" actId="1076"/>
          <ac:spMkLst>
            <pc:docMk/>
            <pc:sldMk cId="3384443138" sldId="282"/>
            <ac:spMk id="38" creationId="{305D2580-8442-4285-A59A-A404D29405A1}"/>
          </ac:spMkLst>
        </pc:spChg>
        <pc:spChg chg="mod">
          <ac:chgData name="MISUN LIM" userId="5c8c54226205289d" providerId="LiveId" clId="{3574E0DE-2093-4F40-8289-5093BB64E512}" dt="2023-04-14T23:44:47.769" v="1870" actId="12789"/>
          <ac:spMkLst>
            <pc:docMk/>
            <pc:sldMk cId="3384443138" sldId="282"/>
            <ac:spMk id="39" creationId="{06D2ED48-99ED-4F11-AD48-14B49AC026D6}"/>
          </ac:spMkLst>
        </pc:spChg>
        <pc:spChg chg="del mod topLvl">
          <ac:chgData name="MISUN LIM" userId="5c8c54226205289d" providerId="LiveId" clId="{3574E0DE-2093-4F40-8289-5093BB64E512}" dt="2023-04-14T23:37:36.117" v="1785" actId="478"/>
          <ac:spMkLst>
            <pc:docMk/>
            <pc:sldMk cId="3384443138" sldId="282"/>
            <ac:spMk id="61" creationId="{ED4F91A3-78ED-4612-97CB-F4C90FB0E0EC}"/>
          </ac:spMkLst>
        </pc:spChg>
        <pc:spChg chg="mod topLvl">
          <ac:chgData name="MISUN LIM" userId="5c8c54226205289d" providerId="LiveId" clId="{3574E0DE-2093-4F40-8289-5093BB64E512}" dt="2023-04-14T23:46:43.928" v="1882" actId="12789"/>
          <ac:spMkLst>
            <pc:docMk/>
            <pc:sldMk cId="3384443138" sldId="282"/>
            <ac:spMk id="62" creationId="{316F6D5C-8077-461E-9536-3ED3D2F9A678}"/>
          </ac:spMkLst>
        </pc:spChg>
        <pc:spChg chg="del mod topLvl">
          <ac:chgData name="MISUN LIM" userId="5c8c54226205289d" providerId="LiveId" clId="{3574E0DE-2093-4F40-8289-5093BB64E512}" dt="2023-04-14T23:43:21.029" v="1859" actId="478"/>
          <ac:spMkLst>
            <pc:docMk/>
            <pc:sldMk cId="3384443138" sldId="282"/>
            <ac:spMk id="63" creationId="{B6A33B9F-DAC5-4B33-A82E-0B3BADC54665}"/>
          </ac:spMkLst>
        </pc:spChg>
        <pc:spChg chg="mod topLvl">
          <ac:chgData name="MISUN LIM" userId="5c8c54226205289d" providerId="LiveId" clId="{3574E0DE-2093-4F40-8289-5093BB64E512}" dt="2023-04-14T23:46:43.928" v="1882" actId="12789"/>
          <ac:spMkLst>
            <pc:docMk/>
            <pc:sldMk cId="3384443138" sldId="282"/>
            <ac:spMk id="64" creationId="{38CEBE86-3F30-429B-A97C-F5553C36D294}"/>
          </ac:spMkLst>
        </pc:spChg>
        <pc:spChg chg="del mod topLvl">
          <ac:chgData name="MISUN LIM" userId="5c8c54226205289d" providerId="LiveId" clId="{3574E0DE-2093-4F40-8289-5093BB64E512}" dt="2023-04-14T23:43:22.065" v="1860" actId="478"/>
          <ac:spMkLst>
            <pc:docMk/>
            <pc:sldMk cId="3384443138" sldId="282"/>
            <ac:spMk id="65" creationId="{EFFF9285-6F20-4391-B850-ED21D5D1D0D0}"/>
          </ac:spMkLst>
        </pc:spChg>
        <pc:spChg chg="del mod topLvl">
          <ac:chgData name="MISUN LIM" userId="5c8c54226205289d" providerId="LiveId" clId="{3574E0DE-2093-4F40-8289-5093BB64E512}" dt="2023-04-14T23:43:22.804" v="1861" actId="478"/>
          <ac:spMkLst>
            <pc:docMk/>
            <pc:sldMk cId="3384443138" sldId="282"/>
            <ac:spMk id="66" creationId="{376682E9-7B6C-4EC3-BBAD-6CB29C9A1DF0}"/>
          </ac:spMkLst>
        </pc:spChg>
        <pc:spChg chg="del mod topLvl">
          <ac:chgData name="MISUN LIM" userId="5c8c54226205289d" providerId="LiveId" clId="{3574E0DE-2093-4F40-8289-5093BB64E512}" dt="2023-04-14T23:40:29.466" v="1814" actId="478"/>
          <ac:spMkLst>
            <pc:docMk/>
            <pc:sldMk cId="3384443138" sldId="282"/>
            <ac:spMk id="67" creationId="{5FA92D94-99FC-4817-B0DD-8D78B4A9EDD6}"/>
          </ac:spMkLst>
        </pc:spChg>
        <pc:spChg chg="del mod topLvl">
          <ac:chgData name="MISUN LIM" userId="5c8c54226205289d" providerId="LiveId" clId="{3574E0DE-2093-4F40-8289-5093BB64E512}" dt="2023-04-14T23:43:23.634" v="1862" actId="478"/>
          <ac:spMkLst>
            <pc:docMk/>
            <pc:sldMk cId="3384443138" sldId="282"/>
            <ac:spMk id="68" creationId="{1BD8F001-5E0D-465B-9B66-8B01D78662C2}"/>
          </ac:spMkLst>
        </pc:spChg>
        <pc:spChg chg="del mod topLvl">
          <ac:chgData name="MISUN LIM" userId="5c8c54226205289d" providerId="LiveId" clId="{3574E0DE-2093-4F40-8289-5093BB64E512}" dt="2023-04-14T23:43:24.380" v="1863" actId="478"/>
          <ac:spMkLst>
            <pc:docMk/>
            <pc:sldMk cId="3384443138" sldId="282"/>
            <ac:spMk id="69" creationId="{D1762A72-5C48-434C-A525-45260DC10911}"/>
          </ac:spMkLst>
        </pc:spChg>
        <pc:spChg chg="del mod topLvl">
          <ac:chgData name="MISUN LIM" userId="5c8c54226205289d" providerId="LiveId" clId="{3574E0DE-2093-4F40-8289-5093BB64E512}" dt="2023-04-14T23:43:25.546" v="1864" actId="478"/>
          <ac:spMkLst>
            <pc:docMk/>
            <pc:sldMk cId="3384443138" sldId="282"/>
            <ac:spMk id="70" creationId="{B34622F7-4465-478F-8173-4770ACB009F1}"/>
          </ac:spMkLst>
        </pc:spChg>
        <pc:spChg chg="del mod topLvl">
          <ac:chgData name="MISUN LIM" userId="5c8c54226205289d" providerId="LiveId" clId="{3574E0DE-2093-4F40-8289-5093BB64E512}" dt="2023-04-14T23:43:26.213" v="1865" actId="478"/>
          <ac:spMkLst>
            <pc:docMk/>
            <pc:sldMk cId="3384443138" sldId="282"/>
            <ac:spMk id="71" creationId="{28C20F0D-49D4-4AD4-980D-EF722F16549C}"/>
          </ac:spMkLst>
        </pc:spChg>
        <pc:spChg chg="mod topLvl">
          <ac:chgData name="MISUN LIM" userId="5c8c54226205289d" providerId="LiveId" clId="{3574E0DE-2093-4F40-8289-5093BB64E512}" dt="2023-04-14T23:46:43.928" v="1882" actId="12789"/>
          <ac:spMkLst>
            <pc:docMk/>
            <pc:sldMk cId="3384443138" sldId="282"/>
            <ac:spMk id="72" creationId="{03E5FE08-FC48-4C93-9F17-D012A6EDE210}"/>
          </ac:spMkLst>
        </pc:spChg>
        <pc:spChg chg="mod">
          <ac:chgData name="MISUN LIM" userId="5c8c54226205289d" providerId="LiveId" clId="{3574E0DE-2093-4F40-8289-5093BB64E512}" dt="2023-04-14T23:44:47.769" v="1870" actId="12789"/>
          <ac:spMkLst>
            <pc:docMk/>
            <pc:sldMk cId="3384443138" sldId="282"/>
            <ac:spMk id="80" creationId="{8CBCBDD7-51C5-49ED-9C76-3DE3C63BD0A8}"/>
          </ac:spMkLst>
        </pc:spChg>
        <pc:spChg chg="del mod topLvl">
          <ac:chgData name="MISUN LIM" userId="5c8c54226205289d" providerId="LiveId" clId="{3574E0DE-2093-4F40-8289-5093BB64E512}" dt="2023-04-14T23:29:06.405" v="1680" actId="478"/>
          <ac:spMkLst>
            <pc:docMk/>
            <pc:sldMk cId="3384443138" sldId="282"/>
            <ac:spMk id="87" creationId="{133610CE-BAC3-4F9B-A67E-68E4F0DFB25E}"/>
          </ac:spMkLst>
        </pc:spChg>
        <pc:spChg chg="mod topLvl">
          <ac:chgData name="MISUN LIM" userId="5c8c54226205289d" providerId="LiveId" clId="{3574E0DE-2093-4F40-8289-5093BB64E512}" dt="2023-04-14T23:45:09.075" v="1872" actId="12789"/>
          <ac:spMkLst>
            <pc:docMk/>
            <pc:sldMk cId="3384443138" sldId="282"/>
            <ac:spMk id="88" creationId="{40BD6515-0D02-4705-85FC-F9C356B226C5}"/>
          </ac:spMkLst>
        </pc:spChg>
        <pc:spChg chg="add del mod topLvl">
          <ac:chgData name="MISUN LIM" userId="5c8c54226205289d" providerId="LiveId" clId="{3574E0DE-2093-4F40-8289-5093BB64E512}" dt="2023-04-14T23:32:59.451" v="1734" actId="478"/>
          <ac:spMkLst>
            <pc:docMk/>
            <pc:sldMk cId="3384443138" sldId="282"/>
            <ac:spMk id="89" creationId="{2CA8D616-A989-4806-980B-28EAC1B381E7}"/>
          </ac:spMkLst>
        </pc:spChg>
        <pc:spChg chg="del mod topLvl">
          <ac:chgData name="MISUN LIM" userId="5c8c54226205289d" providerId="LiveId" clId="{3574E0DE-2093-4F40-8289-5093BB64E512}" dt="2023-04-14T23:30:13.522" v="1683" actId="478"/>
          <ac:spMkLst>
            <pc:docMk/>
            <pc:sldMk cId="3384443138" sldId="282"/>
            <ac:spMk id="90" creationId="{240D86DE-4380-4F08-ABBC-617B49FF2139}"/>
          </ac:spMkLst>
        </pc:spChg>
        <pc:spChg chg="mod topLvl">
          <ac:chgData name="MISUN LIM" userId="5c8c54226205289d" providerId="LiveId" clId="{3574E0DE-2093-4F40-8289-5093BB64E512}" dt="2023-04-14T23:45:09.075" v="1872" actId="12789"/>
          <ac:spMkLst>
            <pc:docMk/>
            <pc:sldMk cId="3384443138" sldId="282"/>
            <ac:spMk id="91" creationId="{398EE22A-C3C3-4467-91CE-DDF1F1DA7C42}"/>
          </ac:spMkLst>
        </pc:spChg>
        <pc:spChg chg="mod topLvl">
          <ac:chgData name="MISUN LIM" userId="5c8c54226205289d" providerId="LiveId" clId="{3574E0DE-2093-4F40-8289-5093BB64E512}" dt="2023-04-14T23:45:09.075" v="1872" actId="12789"/>
          <ac:spMkLst>
            <pc:docMk/>
            <pc:sldMk cId="3384443138" sldId="282"/>
            <ac:spMk id="92" creationId="{28868900-80C8-4859-B7CB-2A75F3178333}"/>
          </ac:spMkLst>
        </pc:spChg>
        <pc:spChg chg="del mod topLvl">
          <ac:chgData name="MISUN LIM" userId="5c8c54226205289d" providerId="LiveId" clId="{3574E0DE-2093-4F40-8289-5093BB64E512}" dt="2023-04-14T23:35:01.978" v="1752" actId="478"/>
          <ac:spMkLst>
            <pc:docMk/>
            <pc:sldMk cId="3384443138" sldId="282"/>
            <ac:spMk id="93" creationId="{88DF167B-B247-45A9-B88A-C1F196E3B3F1}"/>
          </ac:spMkLst>
        </pc:spChg>
        <pc:spChg chg="del mod topLvl">
          <ac:chgData name="MISUN LIM" userId="5c8c54226205289d" providerId="LiveId" clId="{3574E0DE-2093-4F40-8289-5093BB64E512}" dt="2023-04-14T23:35:03.362" v="1753" actId="478"/>
          <ac:spMkLst>
            <pc:docMk/>
            <pc:sldMk cId="3384443138" sldId="282"/>
            <ac:spMk id="94" creationId="{AA95D070-96CA-4C48-83AC-5FCEBBD7968F}"/>
          </ac:spMkLst>
        </pc:spChg>
        <pc:spChg chg="del mod topLvl">
          <ac:chgData name="MISUN LIM" userId="5c8c54226205289d" providerId="LiveId" clId="{3574E0DE-2093-4F40-8289-5093BB64E512}" dt="2023-04-14T23:35:04.668" v="1754" actId="478"/>
          <ac:spMkLst>
            <pc:docMk/>
            <pc:sldMk cId="3384443138" sldId="282"/>
            <ac:spMk id="95" creationId="{F5E376AC-4F77-4141-92D8-3B0651950F7B}"/>
          </ac:spMkLst>
        </pc:spChg>
        <pc:spChg chg="mod topLvl">
          <ac:chgData name="MISUN LIM" userId="5c8c54226205289d" providerId="LiveId" clId="{3574E0DE-2093-4F40-8289-5093BB64E512}" dt="2023-04-14T23:45:09.075" v="1872" actId="12789"/>
          <ac:spMkLst>
            <pc:docMk/>
            <pc:sldMk cId="3384443138" sldId="282"/>
            <ac:spMk id="96" creationId="{B8EF397C-4E18-46D8-81BF-98013DA390E7}"/>
          </ac:spMkLst>
        </pc:spChg>
        <pc:spChg chg="del mod topLvl">
          <ac:chgData name="MISUN LIM" userId="5c8c54226205289d" providerId="LiveId" clId="{3574E0DE-2093-4F40-8289-5093BB64E512}" dt="2023-04-14T23:36:21.200" v="1770" actId="478"/>
          <ac:spMkLst>
            <pc:docMk/>
            <pc:sldMk cId="3384443138" sldId="282"/>
            <ac:spMk id="97" creationId="{58DE5AA1-7E30-4C58-9DBC-71D29D7562EE}"/>
          </ac:spMkLst>
        </pc:spChg>
        <pc:spChg chg="del mod topLvl">
          <ac:chgData name="MISUN LIM" userId="5c8c54226205289d" providerId="LiveId" clId="{3574E0DE-2093-4F40-8289-5093BB64E512}" dt="2023-04-14T23:36:22.336" v="1771" actId="478"/>
          <ac:spMkLst>
            <pc:docMk/>
            <pc:sldMk cId="3384443138" sldId="282"/>
            <ac:spMk id="98" creationId="{6843E8D5-0BC4-47E9-91D5-95EE13675A0F}"/>
          </ac:spMkLst>
        </pc:spChg>
        <pc:spChg chg="add del mod">
          <ac:chgData name="MISUN LIM" userId="5c8c54226205289d" providerId="LiveId" clId="{3574E0DE-2093-4F40-8289-5093BB64E512}" dt="2023-04-14T23:32:31.732" v="1729" actId="478"/>
          <ac:spMkLst>
            <pc:docMk/>
            <pc:sldMk cId="3384443138" sldId="282"/>
            <ac:spMk id="100" creationId="{02008F51-9000-8635-51C3-5A38A944E79D}"/>
          </ac:spMkLst>
        </pc:spChg>
        <pc:spChg chg="add del mod">
          <ac:chgData name="MISUN LIM" userId="5c8c54226205289d" providerId="LiveId" clId="{3574E0DE-2093-4F40-8289-5093BB64E512}" dt="2023-04-14T23:32:31.021" v="1727" actId="478"/>
          <ac:spMkLst>
            <pc:docMk/>
            <pc:sldMk cId="3384443138" sldId="282"/>
            <ac:spMk id="102" creationId="{DDD1C465-375B-555D-A9B1-6E64ED4C0FAD}"/>
          </ac:spMkLst>
        </pc:spChg>
        <pc:spChg chg="add del mod">
          <ac:chgData name="MISUN LIM" userId="5c8c54226205289d" providerId="LiveId" clId="{3574E0DE-2093-4F40-8289-5093BB64E512}" dt="2023-04-14T23:32:29.730" v="1725" actId="478"/>
          <ac:spMkLst>
            <pc:docMk/>
            <pc:sldMk cId="3384443138" sldId="282"/>
            <ac:spMk id="104" creationId="{C203082B-0E75-C906-6FFC-BFD0A7DAF2DD}"/>
          </ac:spMkLst>
        </pc:spChg>
        <pc:spChg chg="add del mod">
          <ac:chgData name="MISUN LIM" userId="5c8c54226205289d" providerId="LiveId" clId="{3574E0DE-2093-4F40-8289-5093BB64E512}" dt="2023-04-14T23:32:29.228" v="1723" actId="478"/>
          <ac:spMkLst>
            <pc:docMk/>
            <pc:sldMk cId="3384443138" sldId="282"/>
            <ac:spMk id="106" creationId="{6EE26F0B-B6CC-1353-A3AA-5928ED7600F4}"/>
          </ac:spMkLst>
        </pc:spChg>
        <pc:spChg chg="add del mod">
          <ac:chgData name="MISUN LIM" userId="5c8c54226205289d" providerId="LiveId" clId="{3574E0DE-2093-4F40-8289-5093BB64E512}" dt="2023-04-14T23:32:29.041" v="1722" actId="478"/>
          <ac:spMkLst>
            <pc:docMk/>
            <pc:sldMk cId="3384443138" sldId="282"/>
            <ac:spMk id="108" creationId="{BE52F4AC-735B-2602-43F7-3EF083995794}"/>
          </ac:spMkLst>
        </pc:spChg>
        <pc:spChg chg="add del mod">
          <ac:chgData name="MISUN LIM" userId="5c8c54226205289d" providerId="LiveId" clId="{3574E0DE-2093-4F40-8289-5093BB64E512}" dt="2023-04-14T23:32:28.304" v="1719" actId="478"/>
          <ac:spMkLst>
            <pc:docMk/>
            <pc:sldMk cId="3384443138" sldId="282"/>
            <ac:spMk id="110" creationId="{6DB2A8AF-D571-2CF2-3015-8810A50D4EB0}"/>
          </ac:spMkLst>
        </pc:spChg>
        <pc:spChg chg="add del mod">
          <ac:chgData name="MISUN LIM" userId="5c8c54226205289d" providerId="LiveId" clId="{3574E0DE-2093-4F40-8289-5093BB64E512}" dt="2023-04-14T23:32:27.955" v="1717" actId="478"/>
          <ac:spMkLst>
            <pc:docMk/>
            <pc:sldMk cId="3384443138" sldId="282"/>
            <ac:spMk id="112" creationId="{E5D3994F-A54E-2C24-04EB-85530AAAFDE9}"/>
          </ac:spMkLst>
        </pc:spChg>
        <pc:spChg chg="add del mod">
          <ac:chgData name="MISUN LIM" userId="5c8c54226205289d" providerId="LiveId" clId="{3574E0DE-2093-4F40-8289-5093BB64E512}" dt="2023-04-14T23:32:27.579" v="1715" actId="478"/>
          <ac:spMkLst>
            <pc:docMk/>
            <pc:sldMk cId="3384443138" sldId="282"/>
            <ac:spMk id="114" creationId="{2DD171F0-E3E1-A3AA-F3F2-88BD33F0A4C2}"/>
          </ac:spMkLst>
        </pc:spChg>
        <pc:spChg chg="add del mod">
          <ac:chgData name="MISUN LIM" userId="5c8c54226205289d" providerId="LiveId" clId="{3574E0DE-2093-4F40-8289-5093BB64E512}" dt="2023-04-14T23:32:27.201" v="1713" actId="478"/>
          <ac:spMkLst>
            <pc:docMk/>
            <pc:sldMk cId="3384443138" sldId="282"/>
            <ac:spMk id="116" creationId="{FE35B342-538E-2902-7D46-7E0224969DF0}"/>
          </ac:spMkLst>
        </pc:spChg>
        <pc:spChg chg="mod">
          <ac:chgData name="MISUN LIM" userId="5c8c54226205289d" providerId="LiveId" clId="{3574E0DE-2093-4F40-8289-5093BB64E512}" dt="2023-04-14T23:49:59.136" v="1907" actId="20577"/>
          <ac:spMkLst>
            <pc:docMk/>
            <pc:sldMk cId="3384443138" sldId="282"/>
            <ac:spMk id="117" creationId="{FA33186B-FB94-467D-9F33-E62281D71DF5}"/>
          </ac:spMkLst>
        </pc:spChg>
        <pc:spChg chg="add del mod">
          <ac:chgData name="MISUN LIM" userId="5c8c54226205289d" providerId="LiveId" clId="{3574E0DE-2093-4F40-8289-5093BB64E512}" dt="2023-04-14T23:34:58.212" v="1751" actId="478"/>
          <ac:spMkLst>
            <pc:docMk/>
            <pc:sldMk cId="3384443138" sldId="282"/>
            <ac:spMk id="119" creationId="{2E095101-A3A5-A1EE-F434-B6FB3B923A87}"/>
          </ac:spMkLst>
        </pc:spChg>
        <pc:spChg chg="add del mod">
          <ac:chgData name="MISUN LIM" userId="5c8c54226205289d" providerId="LiveId" clId="{3574E0DE-2093-4F40-8289-5093BB64E512}" dt="2023-04-14T23:35:07.404" v="1756" actId="478"/>
          <ac:spMkLst>
            <pc:docMk/>
            <pc:sldMk cId="3384443138" sldId="282"/>
            <ac:spMk id="121" creationId="{0BC5E519-D0DD-2B93-33EF-66219E4731ED}"/>
          </ac:spMkLst>
        </pc:spChg>
        <pc:spChg chg="add del mod">
          <ac:chgData name="MISUN LIM" userId="5c8c54226205289d" providerId="LiveId" clId="{3574E0DE-2093-4F40-8289-5093BB64E512}" dt="2023-04-14T23:35:10.969" v="1758" actId="478"/>
          <ac:spMkLst>
            <pc:docMk/>
            <pc:sldMk cId="3384443138" sldId="282"/>
            <ac:spMk id="123" creationId="{A38F1C01-5DAE-2A05-8921-DE075F24BBA1}"/>
          </ac:spMkLst>
        </pc:spChg>
        <pc:spChg chg="add del mod">
          <ac:chgData name="MISUN LIM" userId="5c8c54226205289d" providerId="LiveId" clId="{3574E0DE-2093-4F40-8289-5093BB64E512}" dt="2023-04-14T23:35:18.744" v="1760" actId="478"/>
          <ac:spMkLst>
            <pc:docMk/>
            <pc:sldMk cId="3384443138" sldId="282"/>
            <ac:spMk id="125" creationId="{544A6477-88A9-BC71-BF1E-3A136EC45AB4}"/>
          </ac:spMkLst>
        </pc:spChg>
        <pc:spChg chg="add del mod">
          <ac:chgData name="MISUN LIM" userId="5c8c54226205289d" providerId="LiveId" clId="{3574E0DE-2093-4F40-8289-5093BB64E512}" dt="2023-04-14T23:36:27.463" v="1774" actId="478"/>
          <ac:spMkLst>
            <pc:docMk/>
            <pc:sldMk cId="3384443138" sldId="282"/>
            <ac:spMk id="127" creationId="{94108158-51C5-3B0B-55E2-5D2C05EE54E7}"/>
          </ac:spMkLst>
        </pc:spChg>
        <pc:spChg chg="add del mod">
          <ac:chgData name="MISUN LIM" userId="5c8c54226205289d" providerId="LiveId" clId="{3574E0DE-2093-4F40-8289-5093BB64E512}" dt="2023-04-14T23:36:30.250" v="1775" actId="478"/>
          <ac:spMkLst>
            <pc:docMk/>
            <pc:sldMk cId="3384443138" sldId="282"/>
            <ac:spMk id="129" creationId="{F205BF37-D4FC-E9F6-FB5B-E1DE6F803D77}"/>
          </ac:spMkLst>
        </pc:spChg>
        <pc:spChg chg="add del mod">
          <ac:chgData name="MISUN LIM" userId="5c8c54226205289d" providerId="LiveId" clId="{3574E0DE-2093-4F40-8289-5093BB64E512}" dt="2023-04-14T23:37:38.583" v="1787" actId="478"/>
          <ac:spMkLst>
            <pc:docMk/>
            <pc:sldMk cId="3384443138" sldId="282"/>
            <ac:spMk id="131" creationId="{88DF80BA-F128-566E-F20D-55FF793731C1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33" creationId="{AED5BDE7-A452-3F2E-2081-1C7F6E46BFBF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35" creationId="{9DDF7C84-8E65-A41F-6B03-2B4A6CAD73DF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37" creationId="{A4FB82C0-28CD-42C9-58DA-3ECC1D8F78F9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39" creationId="{48CEF716-7474-0448-B8F3-BF2E745DE113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41" creationId="{3CCBABF2-CA32-31B4-1A4E-E69192632293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43" creationId="{78C19643-C996-1292-4578-4A52DB683FA8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45" creationId="{57F308EC-3D29-4A97-0077-9504B92EBA90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47" creationId="{717C2FEB-A7EA-D07D-0FB3-06961012CAA1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49" creationId="{4FA3A36A-3C6A-F152-10AE-21D810E70050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51" creationId="{E34B209A-B109-CE05-610D-C9A6546A1489}"/>
          </ac:spMkLst>
        </pc:spChg>
        <pc:spChg chg="add del mod">
          <ac:chgData name="MISUN LIM" userId="5c8c54226205289d" providerId="LiveId" clId="{3574E0DE-2093-4F40-8289-5093BB64E512}" dt="2023-04-14T23:38:08.437" v="1789" actId="478"/>
          <ac:spMkLst>
            <pc:docMk/>
            <pc:sldMk cId="3384443138" sldId="282"/>
            <ac:spMk id="153" creationId="{B987E03F-BD50-E9C1-DD6D-85FD1C246A38}"/>
          </ac:spMkLst>
        </pc:spChg>
        <pc:spChg chg="mod">
          <ac:chgData name="MISUN LIM" userId="5c8c54226205289d" providerId="LiveId" clId="{3574E0DE-2093-4F40-8289-5093BB64E512}" dt="2023-04-14T23:45:36.409" v="1874" actId="12789"/>
          <ac:spMkLst>
            <pc:docMk/>
            <pc:sldMk cId="3384443138" sldId="282"/>
            <ac:spMk id="154" creationId="{1EFAB460-4C0F-46A4-A33E-D2DC58D67EFD}"/>
          </ac:spMkLst>
        </pc:spChg>
        <pc:spChg chg="mod">
          <ac:chgData name="MISUN LIM" userId="5c8c54226205289d" providerId="LiveId" clId="{3574E0DE-2093-4F40-8289-5093BB64E512}" dt="2023-04-14T23:50:02.157" v="1908" actId="20577"/>
          <ac:spMkLst>
            <pc:docMk/>
            <pc:sldMk cId="3384443138" sldId="282"/>
            <ac:spMk id="155" creationId="{27CC3CD1-FD6C-4BF0-A4C6-B8422B002713}"/>
          </ac:spMkLst>
        </pc:spChg>
        <pc:spChg chg="add mod">
          <ac:chgData name="MISUN LIM" userId="5c8c54226205289d" providerId="LiveId" clId="{3574E0DE-2093-4F40-8289-5093BB64E512}" dt="2023-04-14T23:46:43.928" v="1882" actId="12789"/>
          <ac:spMkLst>
            <pc:docMk/>
            <pc:sldMk cId="3384443138" sldId="282"/>
            <ac:spMk id="159" creationId="{3682C3B1-EB65-A951-9D01-5725D1E42754}"/>
          </ac:spMkLst>
        </pc:spChg>
        <pc:spChg chg="add mod">
          <ac:chgData name="MISUN LIM" userId="5c8c54226205289d" providerId="LiveId" clId="{3574E0DE-2093-4F40-8289-5093BB64E512}" dt="2023-04-14T23:45:36.409" v="1874" actId="12789"/>
          <ac:spMkLst>
            <pc:docMk/>
            <pc:sldMk cId="3384443138" sldId="282"/>
            <ac:spMk id="160" creationId="{41FC73C0-0D03-90E8-120D-C03927856C72}"/>
          </ac:spMkLst>
        </pc:spChg>
        <pc:spChg chg="add del mod">
          <ac:chgData name="MISUN LIM" userId="5c8c54226205289d" providerId="LiveId" clId="{3574E0DE-2093-4F40-8289-5093BB64E512}" dt="2023-04-14T23:43:09.417" v="1856"/>
          <ac:spMkLst>
            <pc:docMk/>
            <pc:sldMk cId="3384443138" sldId="282"/>
            <ac:spMk id="161" creationId="{7BCDE1FB-A413-61A6-927F-C6517A40F1BB}"/>
          </ac:spMkLst>
        </pc:spChg>
        <pc:spChg chg="add mod">
          <ac:chgData name="MISUN LIM" userId="5c8c54226205289d" providerId="LiveId" clId="{3574E0DE-2093-4F40-8289-5093BB64E512}" dt="2023-04-14T23:44:47.769" v="1870" actId="12789"/>
          <ac:spMkLst>
            <pc:docMk/>
            <pc:sldMk cId="3384443138" sldId="282"/>
            <ac:spMk id="162" creationId="{1578029B-A8CA-2242-8ABB-42F4DBEB9980}"/>
          </ac:spMkLst>
        </pc:spChg>
        <pc:spChg chg="add mod">
          <ac:chgData name="MISUN LIM" userId="5c8c54226205289d" providerId="LiveId" clId="{3574E0DE-2093-4F40-8289-5093BB64E512}" dt="2023-04-14T23:46:20.486" v="1881" actId="571"/>
          <ac:spMkLst>
            <pc:docMk/>
            <pc:sldMk cId="3384443138" sldId="282"/>
            <ac:spMk id="164" creationId="{CF100CCB-5226-89AD-2966-6C74364CD040}"/>
          </ac:spMkLst>
        </pc:spChg>
        <pc:spChg chg="add mod">
          <ac:chgData name="MISUN LIM" userId="5c8c54226205289d" providerId="LiveId" clId="{3574E0DE-2093-4F40-8289-5093BB64E512}" dt="2023-04-14T23:46:20.486" v="1881" actId="571"/>
          <ac:spMkLst>
            <pc:docMk/>
            <pc:sldMk cId="3384443138" sldId="282"/>
            <ac:spMk id="165" creationId="{9E8CE282-7F24-7CB3-309D-74D5BEF15FDC}"/>
          </ac:spMkLst>
        </pc:spChg>
        <pc:spChg chg="mod">
          <ac:chgData name="MISUN LIM" userId="5c8c54226205289d" providerId="LiveId" clId="{3574E0DE-2093-4F40-8289-5093BB64E512}" dt="2023-04-14T23:45:36.409" v="1874" actId="12789"/>
          <ac:spMkLst>
            <pc:docMk/>
            <pc:sldMk cId="3384443138" sldId="282"/>
            <ac:spMk id="192" creationId="{55580E67-FF97-4756-9BB8-EDF3A8FAEA0A}"/>
          </ac:spMkLst>
        </pc:spChg>
        <pc:grpChg chg="del mod">
          <ac:chgData name="MISUN LIM" userId="5c8c54226205289d" providerId="LiveId" clId="{3574E0DE-2093-4F40-8289-5093BB64E512}" dt="2023-04-14T23:38:53.409" v="1799" actId="165"/>
          <ac:grpSpMkLst>
            <pc:docMk/>
            <pc:sldMk cId="3384443138" sldId="282"/>
            <ac:grpSpMk id="40" creationId="{69E6F441-6050-4EB9-9187-9AE1E6FABFB9}"/>
          </ac:grpSpMkLst>
        </pc:grpChg>
        <pc:grpChg chg="del mod">
          <ac:chgData name="MISUN LIM" userId="5c8c54226205289d" providerId="LiveId" clId="{3574E0DE-2093-4F40-8289-5093BB64E512}" dt="2023-04-14T23:33:30.822" v="1739" actId="165"/>
          <ac:grpSpMkLst>
            <pc:docMk/>
            <pc:sldMk cId="3384443138" sldId="282"/>
            <ac:grpSpMk id="44" creationId="{2EFCCA31-EE59-42F7-ACA5-70F578DB3373}"/>
          </ac:grpSpMkLst>
        </pc:grpChg>
        <pc:grpChg chg="del">
          <ac:chgData name="MISUN LIM" userId="5c8c54226205289d" providerId="LiveId" clId="{3574E0DE-2093-4F40-8289-5093BB64E512}" dt="2023-04-14T23:37:33.447" v="1784" actId="478"/>
          <ac:grpSpMkLst>
            <pc:docMk/>
            <pc:sldMk cId="3384443138" sldId="282"/>
            <ac:grpSpMk id="48" creationId="{A71623F8-6B94-407F-A2D9-DA486A49613D}"/>
          </ac:grpSpMkLst>
        </pc:grpChg>
        <pc:grpChg chg="del">
          <ac:chgData name="MISUN LIM" userId="5c8c54226205289d" providerId="LiveId" clId="{3574E0DE-2093-4F40-8289-5093BB64E512}" dt="2023-04-14T23:37:29.633" v="1783" actId="165"/>
          <ac:grpSpMkLst>
            <pc:docMk/>
            <pc:sldMk cId="3384443138" sldId="282"/>
            <ac:grpSpMk id="60" creationId="{332AE00A-734F-426E-B9CA-5261C9D2BF86}"/>
          </ac:grpSpMkLst>
        </pc:grpChg>
        <pc:grpChg chg="del mod">
          <ac:chgData name="MISUN LIM" userId="5c8c54226205289d" providerId="LiveId" clId="{3574E0DE-2093-4F40-8289-5093BB64E512}" dt="2023-04-14T23:33:01.870" v="1735" actId="478"/>
          <ac:grpSpMkLst>
            <pc:docMk/>
            <pc:sldMk cId="3384443138" sldId="282"/>
            <ac:grpSpMk id="73" creationId="{C150F9AA-6A16-40C5-9310-94B1EF2AB274}"/>
          </ac:grpSpMkLst>
        </pc:grpChg>
        <pc:grpChg chg="del">
          <ac:chgData name="MISUN LIM" userId="5c8c54226205289d" providerId="LiveId" clId="{3574E0DE-2093-4F40-8289-5093BB64E512}" dt="2023-04-14T23:29:00.600" v="1679" actId="165"/>
          <ac:grpSpMkLst>
            <pc:docMk/>
            <pc:sldMk cId="3384443138" sldId="282"/>
            <ac:grpSpMk id="86" creationId="{0432B2F8-7E96-40D2-8917-3F3A9EAB9E36}"/>
          </ac:grpSpMkLst>
        </pc:grpChg>
        <pc:cxnChg chg="mod topLvl">
          <ac:chgData name="MISUN LIM" userId="5c8c54226205289d" providerId="LiveId" clId="{3574E0DE-2093-4F40-8289-5093BB64E512}" dt="2023-04-14T23:46:09.855" v="1879" actId="12789"/>
          <ac:cxnSpMkLst>
            <pc:docMk/>
            <pc:sldMk cId="3384443138" sldId="282"/>
            <ac:cxnSpMk id="41" creationId="{B68DD4F5-BC37-49CD-A088-6E01D0AE00FD}"/>
          </ac:cxnSpMkLst>
        </pc:cxnChg>
        <pc:cxnChg chg="mod topLvl">
          <ac:chgData name="MISUN LIM" userId="5c8c54226205289d" providerId="LiveId" clId="{3574E0DE-2093-4F40-8289-5093BB64E512}" dt="2023-04-14T23:46:09.855" v="1879" actId="12789"/>
          <ac:cxnSpMkLst>
            <pc:docMk/>
            <pc:sldMk cId="3384443138" sldId="282"/>
            <ac:cxnSpMk id="42" creationId="{9750E11F-CA9D-4DE5-922A-4F5C5404699A}"/>
          </ac:cxnSpMkLst>
        </pc:cxnChg>
        <pc:cxnChg chg="del mod topLvl">
          <ac:chgData name="MISUN LIM" userId="5c8c54226205289d" providerId="LiveId" clId="{3574E0DE-2093-4F40-8289-5093BB64E512}" dt="2023-04-14T23:45:52.365" v="1876" actId="478"/>
          <ac:cxnSpMkLst>
            <pc:docMk/>
            <pc:sldMk cId="3384443138" sldId="282"/>
            <ac:cxnSpMk id="43" creationId="{6020B9AA-A54B-4C64-A373-BB5BB8CBE90A}"/>
          </ac:cxnSpMkLst>
        </pc:cxnChg>
        <pc:cxnChg chg="mod topLvl">
          <ac:chgData name="MISUN LIM" userId="5c8c54226205289d" providerId="LiveId" clId="{3574E0DE-2093-4F40-8289-5093BB64E512}" dt="2023-04-14T23:45:00.406" v="1871" actId="12789"/>
          <ac:cxnSpMkLst>
            <pc:docMk/>
            <pc:sldMk cId="3384443138" sldId="282"/>
            <ac:cxnSpMk id="45" creationId="{577275F0-3E4E-4241-9387-AAB373EA5787}"/>
          </ac:cxnSpMkLst>
        </pc:cxnChg>
        <pc:cxnChg chg="mod topLvl">
          <ac:chgData name="MISUN LIM" userId="5c8c54226205289d" providerId="LiveId" clId="{3574E0DE-2093-4F40-8289-5093BB64E512}" dt="2023-04-14T23:45:00.406" v="1871" actId="12789"/>
          <ac:cxnSpMkLst>
            <pc:docMk/>
            <pc:sldMk cId="3384443138" sldId="282"/>
            <ac:cxnSpMk id="46" creationId="{C45E95F9-3F44-4B69-8A23-7AEEEB9C7A3A}"/>
          </ac:cxnSpMkLst>
        </pc:cxnChg>
        <pc:cxnChg chg="mod topLvl">
          <ac:chgData name="MISUN LIM" userId="5c8c54226205289d" providerId="LiveId" clId="{3574E0DE-2093-4F40-8289-5093BB64E512}" dt="2023-04-14T23:45:00.406" v="1871" actId="12789"/>
          <ac:cxnSpMkLst>
            <pc:docMk/>
            <pc:sldMk cId="3384443138" sldId="282"/>
            <ac:cxnSpMk id="47" creationId="{12FAF3F8-A5C1-455D-BE81-3794D41C5668}"/>
          </ac:cxnSpMkLst>
        </pc:cxnChg>
        <pc:cxnChg chg="add mod">
          <ac:chgData name="MISUN LIM" userId="5c8c54226205289d" providerId="LiveId" clId="{3574E0DE-2093-4F40-8289-5093BB64E512}" dt="2023-04-14T23:46:09.855" v="1879" actId="12789"/>
          <ac:cxnSpMkLst>
            <pc:docMk/>
            <pc:sldMk cId="3384443138" sldId="282"/>
            <ac:cxnSpMk id="163" creationId="{B48E3539-2F56-C76F-A6B3-78BC6B86ADC2}"/>
          </ac:cxnSpMkLst>
        </pc:cxnChg>
        <pc:cxnChg chg="add mod">
          <ac:chgData name="MISUN LIM" userId="5c8c54226205289d" providerId="LiveId" clId="{3574E0DE-2093-4F40-8289-5093BB64E512}" dt="2023-04-14T23:46:20.486" v="1881" actId="571"/>
          <ac:cxnSpMkLst>
            <pc:docMk/>
            <pc:sldMk cId="3384443138" sldId="282"/>
            <ac:cxnSpMk id="166" creationId="{77777BC9-0AD6-DE17-8F12-3692FE322220}"/>
          </ac:cxnSpMkLst>
        </pc:cxnChg>
        <pc:cxnChg chg="add del mod">
          <ac:chgData name="MISUN LIM" userId="5c8c54226205289d" providerId="LiveId" clId="{3574E0DE-2093-4F40-8289-5093BB64E512}" dt="2023-04-14T23:49:02.472" v="1898" actId="478"/>
          <ac:cxnSpMkLst>
            <pc:docMk/>
            <pc:sldMk cId="3384443138" sldId="282"/>
            <ac:cxnSpMk id="168" creationId="{DAC688AD-AC5D-EB2A-9987-9E7AEA06F7FD}"/>
          </ac:cxnSpMkLst>
        </pc:cxnChg>
        <pc:cxnChg chg="add del mod">
          <ac:chgData name="MISUN LIM" userId="5c8c54226205289d" providerId="LiveId" clId="{3574E0DE-2093-4F40-8289-5093BB64E512}" dt="2023-04-14T23:49:03.986" v="1899" actId="478"/>
          <ac:cxnSpMkLst>
            <pc:docMk/>
            <pc:sldMk cId="3384443138" sldId="282"/>
            <ac:cxnSpMk id="169" creationId="{4E2BAC98-76A3-E85A-A409-86ADF5134718}"/>
          </ac:cxnSpMkLst>
        </pc:cxnChg>
        <pc:cxnChg chg="add mod">
          <ac:chgData name="MISUN LIM" userId="5c8c54226205289d" providerId="LiveId" clId="{3574E0DE-2093-4F40-8289-5093BB64E512}" dt="2023-04-14T23:47:52.428" v="1889" actId="14100"/>
          <ac:cxnSpMkLst>
            <pc:docMk/>
            <pc:sldMk cId="3384443138" sldId="282"/>
            <ac:cxnSpMk id="170" creationId="{A3B2487D-AF63-E578-BDDF-24D434D02D28}"/>
          </ac:cxnSpMkLst>
        </pc:cxnChg>
        <pc:cxnChg chg="add mod">
          <ac:chgData name="MISUN LIM" userId="5c8c54226205289d" providerId="LiveId" clId="{3574E0DE-2093-4F40-8289-5093BB64E512}" dt="2023-04-14T23:49:29.611" v="1904" actId="13822"/>
          <ac:cxnSpMkLst>
            <pc:docMk/>
            <pc:sldMk cId="3384443138" sldId="282"/>
            <ac:cxnSpMk id="174" creationId="{5DE2BA8B-0745-B0AD-1D7F-674365819AEE}"/>
          </ac:cxnSpMkLst>
        </pc:cxnChg>
        <pc:cxnChg chg="add mod">
          <ac:chgData name="MISUN LIM" userId="5c8c54226205289d" providerId="LiveId" clId="{3574E0DE-2093-4F40-8289-5093BB64E512}" dt="2023-04-14T23:49:32.645" v="1905" actId="13822"/>
          <ac:cxnSpMkLst>
            <pc:docMk/>
            <pc:sldMk cId="3384443138" sldId="282"/>
            <ac:cxnSpMk id="175" creationId="{EE7166B0-4DA8-E0F3-F429-488E16619028}"/>
          </ac:cxnSpMkLst>
        </pc:cxnChg>
      </pc:sldChg>
      <pc:sldChg chg="addSp delSp modSp add mod">
        <pc:chgData name="MISUN LIM" userId="5c8c54226205289d" providerId="LiveId" clId="{3574E0DE-2093-4F40-8289-5093BB64E512}" dt="2023-04-15T00:08:53.903" v="2318" actId="1076"/>
        <pc:sldMkLst>
          <pc:docMk/>
          <pc:sldMk cId="1029018975" sldId="286"/>
        </pc:sldMkLst>
        <pc:spChg chg="add mod">
          <ac:chgData name="MISUN LIM" userId="5c8c54226205289d" providerId="LiveId" clId="{3574E0DE-2093-4F40-8289-5093BB64E512}" dt="2023-04-15T00:00:50.021" v="2258" actId="207"/>
          <ac:spMkLst>
            <pc:docMk/>
            <pc:sldMk cId="1029018975" sldId="286"/>
            <ac:spMk id="2" creationId="{A3ED534B-068E-0EE5-9904-A517958147DF}"/>
          </ac:spMkLst>
        </pc:spChg>
        <pc:spChg chg="add mod">
          <ac:chgData name="MISUN LIM" userId="5c8c54226205289d" providerId="LiveId" clId="{3574E0DE-2093-4F40-8289-5093BB64E512}" dt="2023-04-15T00:08:53.903" v="2318" actId="1076"/>
          <ac:spMkLst>
            <pc:docMk/>
            <pc:sldMk cId="1029018975" sldId="286"/>
            <ac:spMk id="3" creationId="{9F1B86D6-269A-02EC-5BD7-4FC442A2917F}"/>
          </ac:spMkLst>
        </pc:spChg>
        <pc:spChg chg="add del mod">
          <ac:chgData name="MISUN LIM" userId="5c8c54226205289d" providerId="LiveId" clId="{3574E0DE-2093-4F40-8289-5093BB64E512}" dt="2023-04-14T01:23:41.423" v="203" actId="931"/>
          <ac:spMkLst>
            <pc:docMk/>
            <pc:sldMk cId="1029018975" sldId="286"/>
            <ac:spMk id="3" creationId="{D144552C-4C72-FE57-AC55-466BA0EF2E1C}"/>
          </ac:spMkLst>
        </pc:spChg>
        <pc:spChg chg="mod">
          <ac:chgData name="MISUN LIM" userId="5c8c54226205289d" providerId="LiveId" clId="{3574E0DE-2093-4F40-8289-5093BB64E512}" dt="2023-04-14T01:24:40.552" v="213" actId="14100"/>
          <ac:spMkLst>
            <pc:docMk/>
            <pc:sldMk cId="1029018975" sldId="286"/>
            <ac:spMk id="11" creationId="{EAC22F70-7E73-4EB8-FDD8-907E9A8A7E4B}"/>
          </ac:spMkLst>
        </pc:spChg>
        <pc:spChg chg="mod">
          <ac:chgData name="MISUN LIM" userId="5c8c54226205289d" providerId="LiveId" clId="{3574E0DE-2093-4F40-8289-5093BB64E512}" dt="2023-04-14T15:29:57.524" v="569" actId="207"/>
          <ac:spMkLst>
            <pc:docMk/>
            <pc:sldMk cId="1029018975" sldId="286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4T01:24:59.557" v="226" actId="20577"/>
          <ac:spMkLst>
            <pc:docMk/>
            <pc:sldMk cId="1029018975" sldId="286"/>
            <ac:spMk id="19" creationId="{544C4064-B69B-4ECE-8110-639CB21C9067}"/>
          </ac:spMkLst>
        </pc:spChg>
        <pc:picChg chg="add mod">
          <ac:chgData name="MISUN LIM" userId="5c8c54226205289d" providerId="LiveId" clId="{3574E0DE-2093-4F40-8289-5093BB64E512}" dt="2023-04-14T01:24:10.159" v="207" actId="1076"/>
          <ac:picMkLst>
            <pc:docMk/>
            <pc:sldMk cId="1029018975" sldId="286"/>
            <ac:picMk id="7" creationId="{E05D585C-5252-AAC2-776F-920AEA6337DB}"/>
          </ac:picMkLst>
        </pc:picChg>
        <pc:picChg chg="add mod">
          <ac:chgData name="MISUN LIM" userId="5c8c54226205289d" providerId="LiveId" clId="{3574E0DE-2093-4F40-8289-5093BB64E512}" dt="2023-04-14T01:24:26.039" v="211" actId="1076"/>
          <ac:picMkLst>
            <pc:docMk/>
            <pc:sldMk cId="1029018975" sldId="286"/>
            <ac:picMk id="9" creationId="{130426D1-8E96-414C-E725-118C6A77FECC}"/>
          </ac:picMkLst>
        </pc:picChg>
        <pc:picChg chg="del">
          <ac:chgData name="MISUN LIM" userId="5c8c54226205289d" providerId="LiveId" clId="{3574E0DE-2093-4F40-8289-5093BB64E512}" dt="2023-04-14T01:21:42.088" v="202" actId="478"/>
          <ac:picMkLst>
            <pc:docMk/>
            <pc:sldMk cId="1029018975" sldId="286"/>
            <ac:picMk id="17" creationId="{A1D51715-4598-3D76-0052-1B5F8FB6CF34}"/>
          </ac:picMkLst>
        </pc:picChg>
      </pc:sldChg>
      <pc:sldChg chg="modSp new del mod">
        <pc:chgData name="MISUN LIM" userId="5c8c54226205289d" providerId="LiveId" clId="{3574E0DE-2093-4F40-8289-5093BB64E512}" dt="2023-04-14T01:14:08.693" v="125" actId="2696"/>
        <pc:sldMkLst>
          <pc:docMk/>
          <pc:sldMk cId="1179256266" sldId="286"/>
        </pc:sldMkLst>
        <pc:spChg chg="mod">
          <ac:chgData name="MISUN LIM" userId="5c8c54226205289d" providerId="LiveId" clId="{3574E0DE-2093-4F40-8289-5093BB64E512}" dt="2023-04-14T01:13:23.103" v="119"/>
          <ac:spMkLst>
            <pc:docMk/>
            <pc:sldMk cId="1179256266" sldId="286"/>
            <ac:spMk id="7" creationId="{53871041-9847-9A6A-9C16-D1BCCE51D504}"/>
          </ac:spMkLst>
        </pc:spChg>
      </pc:sldChg>
      <pc:sldChg chg="addSp delSp modSp add mod">
        <pc:chgData name="MISUN LIM" userId="5c8c54226205289d" providerId="LiveId" clId="{3574E0DE-2093-4F40-8289-5093BB64E512}" dt="2023-04-15T00:59:30.674" v="2380" actId="115"/>
        <pc:sldMkLst>
          <pc:docMk/>
          <pc:sldMk cId="929536492" sldId="287"/>
        </pc:sldMkLst>
        <pc:spChg chg="add mod">
          <ac:chgData name="MISUN LIM" userId="5c8c54226205289d" providerId="LiveId" clId="{3574E0DE-2093-4F40-8289-5093BB64E512}" dt="2023-04-15T00:01:06.193" v="2261" actId="207"/>
          <ac:spMkLst>
            <pc:docMk/>
            <pc:sldMk cId="929536492" sldId="287"/>
            <ac:spMk id="2" creationId="{AC680DA4-713B-FA7F-A753-8E86610EE443}"/>
          </ac:spMkLst>
        </pc:spChg>
        <pc:spChg chg="add del mod">
          <ac:chgData name="MISUN LIM" userId="5c8c54226205289d" providerId="LiveId" clId="{3574E0DE-2093-4F40-8289-5093BB64E512}" dt="2023-04-14T01:38:10.630" v="312" actId="478"/>
          <ac:spMkLst>
            <pc:docMk/>
            <pc:sldMk cId="929536492" sldId="287"/>
            <ac:spMk id="3" creationId="{B7241C61-BFEC-7612-494B-340417D0E562}"/>
          </ac:spMkLst>
        </pc:spChg>
        <pc:spChg chg="add mod">
          <ac:chgData name="MISUN LIM" userId="5c8c54226205289d" providerId="LiveId" clId="{3574E0DE-2093-4F40-8289-5093BB64E512}" dt="2023-04-15T00:09:02.682" v="2320" actId="1076"/>
          <ac:spMkLst>
            <pc:docMk/>
            <pc:sldMk cId="929536492" sldId="287"/>
            <ac:spMk id="3" creationId="{B9F7ACC0-85B0-7750-5094-D37B99CABBB0}"/>
          </ac:spMkLst>
        </pc:spChg>
        <pc:spChg chg="mod">
          <ac:chgData name="MISUN LIM" userId="5c8c54226205289d" providerId="LiveId" clId="{3574E0DE-2093-4F40-8289-5093BB64E512}" dt="2023-04-14T01:43:40.866" v="353" actId="1076"/>
          <ac:spMkLst>
            <pc:docMk/>
            <pc:sldMk cId="929536492" sldId="287"/>
            <ac:spMk id="11" creationId="{EAC22F70-7E73-4EB8-FDD8-907E9A8A7E4B}"/>
          </ac:spMkLst>
        </pc:spChg>
        <pc:spChg chg="mod">
          <ac:chgData name="MISUN LIM" userId="5c8c54226205289d" providerId="LiveId" clId="{3574E0DE-2093-4F40-8289-5093BB64E512}" dt="2023-04-14T15:30:20.815" v="575" actId="20577"/>
          <ac:spMkLst>
            <pc:docMk/>
            <pc:sldMk cId="929536492" sldId="287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5T00:59:30.674" v="2380" actId="115"/>
          <ac:spMkLst>
            <pc:docMk/>
            <pc:sldMk cId="929536492" sldId="287"/>
            <ac:spMk id="19" creationId="{544C4064-B69B-4ECE-8110-639CB21C9067}"/>
          </ac:spMkLst>
        </pc:spChg>
        <pc:picChg chg="del">
          <ac:chgData name="MISUN LIM" userId="5c8c54226205289d" providerId="LiveId" clId="{3574E0DE-2093-4F40-8289-5093BB64E512}" dt="2023-04-14T01:37:51.034" v="309" actId="478"/>
          <ac:picMkLst>
            <pc:docMk/>
            <pc:sldMk cId="929536492" sldId="287"/>
            <ac:picMk id="7" creationId="{E05D585C-5252-AAC2-776F-920AEA6337DB}"/>
          </ac:picMkLst>
        </pc:picChg>
        <pc:picChg chg="add mod">
          <ac:chgData name="MISUN LIM" userId="5c8c54226205289d" providerId="LiveId" clId="{3574E0DE-2093-4F40-8289-5093BB64E512}" dt="2023-04-14T01:44:03.812" v="359" actId="1076"/>
          <ac:picMkLst>
            <pc:docMk/>
            <pc:sldMk cId="929536492" sldId="287"/>
            <ac:picMk id="8" creationId="{692D461A-6128-1EB4-7650-896D46B78969}"/>
          </ac:picMkLst>
        </pc:picChg>
        <pc:picChg chg="del">
          <ac:chgData name="MISUN LIM" userId="5c8c54226205289d" providerId="LiveId" clId="{3574E0DE-2093-4F40-8289-5093BB64E512}" dt="2023-04-14T01:38:11.798" v="313" actId="478"/>
          <ac:picMkLst>
            <pc:docMk/>
            <pc:sldMk cId="929536492" sldId="287"/>
            <ac:picMk id="9" creationId="{130426D1-8E96-414C-E725-118C6A77FECC}"/>
          </ac:picMkLst>
        </pc:picChg>
        <pc:picChg chg="add mod">
          <ac:chgData name="MISUN LIM" userId="5c8c54226205289d" providerId="LiveId" clId="{3574E0DE-2093-4F40-8289-5093BB64E512}" dt="2023-04-14T01:44:01.363" v="358" actId="1076"/>
          <ac:picMkLst>
            <pc:docMk/>
            <pc:sldMk cId="929536492" sldId="287"/>
            <ac:picMk id="12" creationId="{1451088F-591E-346E-CDA6-CAFBEEDABD56}"/>
          </ac:picMkLst>
        </pc:picChg>
      </pc:sldChg>
      <pc:sldChg chg="addSp delSp modSp add mod">
        <pc:chgData name="MISUN LIM" userId="5c8c54226205289d" providerId="LiveId" clId="{3574E0DE-2093-4F40-8289-5093BB64E512}" dt="2023-04-15T00:12:11.913" v="2334" actId="478"/>
        <pc:sldMkLst>
          <pc:docMk/>
          <pc:sldMk cId="1297416424" sldId="288"/>
        </pc:sldMkLst>
        <pc:spChg chg="add mod">
          <ac:chgData name="MISUN LIM" userId="5c8c54226205289d" providerId="LiveId" clId="{3574E0DE-2093-4F40-8289-5093BB64E512}" dt="2023-04-15T00:03:01.434" v="2274" actId="12788"/>
          <ac:spMkLst>
            <pc:docMk/>
            <pc:sldMk cId="1297416424" sldId="288"/>
            <ac:spMk id="2" creationId="{A93E74F3-E3F1-683F-A001-39E7BC700864}"/>
          </ac:spMkLst>
        </pc:spChg>
        <pc:spChg chg="add del mod">
          <ac:chgData name="MISUN LIM" userId="5c8c54226205289d" providerId="LiveId" clId="{3574E0DE-2093-4F40-8289-5093BB64E512}" dt="2023-04-15T00:12:11.913" v="2334" actId="478"/>
          <ac:spMkLst>
            <pc:docMk/>
            <pc:sldMk cId="1297416424" sldId="288"/>
            <ac:spMk id="3" creationId="{56A0EEB6-0E5E-EA7E-3C6F-1312A55FED2E}"/>
          </ac:spMkLst>
        </pc:spChg>
        <pc:spChg chg="del mod">
          <ac:chgData name="MISUN LIM" userId="5c8c54226205289d" providerId="LiveId" clId="{3574E0DE-2093-4F40-8289-5093BB64E512}" dt="2023-04-15T00:01:20.601" v="2264" actId="478"/>
          <ac:spMkLst>
            <pc:docMk/>
            <pc:sldMk cId="1297416424" sldId="288"/>
            <ac:spMk id="4" creationId="{B402CEE3-4E08-4106-AC43-0E32E79CAB07}"/>
          </ac:spMkLst>
        </pc:spChg>
        <pc:spChg chg="mod">
          <ac:chgData name="MISUN LIM" userId="5c8c54226205289d" providerId="LiveId" clId="{3574E0DE-2093-4F40-8289-5093BB64E512}" dt="2023-04-15T00:12:08.401" v="2333" actId="207"/>
          <ac:spMkLst>
            <pc:docMk/>
            <pc:sldMk cId="1297416424" sldId="288"/>
            <ac:spMk id="5" creationId="{53B74012-3B10-4CDC-9117-E08BA2B1794B}"/>
          </ac:spMkLst>
        </pc:spChg>
        <pc:spChg chg="mod">
          <ac:chgData name="MISUN LIM" userId="5c8c54226205289d" providerId="LiveId" clId="{3574E0DE-2093-4F40-8289-5093BB64E512}" dt="2023-04-14T01:52:05.874" v="409" actId="14100"/>
          <ac:spMkLst>
            <pc:docMk/>
            <pc:sldMk cId="1297416424" sldId="288"/>
            <ac:spMk id="11" creationId="{EAC22F70-7E73-4EB8-FDD8-907E9A8A7E4B}"/>
          </ac:spMkLst>
        </pc:spChg>
        <pc:spChg chg="mod">
          <ac:chgData name="MISUN LIM" userId="5c8c54226205289d" providerId="LiveId" clId="{3574E0DE-2093-4F40-8289-5093BB64E512}" dt="2023-04-14T15:30:41.212" v="580" actId="207"/>
          <ac:spMkLst>
            <pc:docMk/>
            <pc:sldMk cId="1297416424" sldId="288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4T01:47:59.055" v="403" actId="20577"/>
          <ac:spMkLst>
            <pc:docMk/>
            <pc:sldMk cId="1297416424" sldId="288"/>
            <ac:spMk id="19" creationId="{544C4064-B69B-4ECE-8110-639CB21C9067}"/>
          </ac:spMkLst>
        </pc:spChg>
        <pc:picChg chg="mod">
          <ac:chgData name="MISUN LIM" userId="5c8c54226205289d" providerId="LiveId" clId="{3574E0DE-2093-4F40-8289-5093BB64E512}" dt="2023-04-14T01:52:08.894" v="410" actId="1076"/>
          <ac:picMkLst>
            <pc:docMk/>
            <pc:sldMk cId="1297416424" sldId="288"/>
            <ac:picMk id="8" creationId="{692D461A-6128-1EB4-7650-896D46B78969}"/>
          </ac:picMkLst>
        </pc:picChg>
        <pc:picChg chg="del">
          <ac:chgData name="MISUN LIM" userId="5c8c54226205289d" providerId="LiveId" clId="{3574E0DE-2093-4F40-8289-5093BB64E512}" dt="2023-04-14T01:51:47.534" v="405" actId="478"/>
          <ac:picMkLst>
            <pc:docMk/>
            <pc:sldMk cId="1297416424" sldId="288"/>
            <ac:picMk id="12" creationId="{1451088F-591E-346E-CDA6-CAFBEEDABD56}"/>
          </ac:picMkLst>
        </pc:picChg>
      </pc:sldChg>
      <pc:sldChg chg="addSp delSp modSp add mod">
        <pc:chgData name="MISUN LIM" userId="5c8c54226205289d" providerId="LiveId" clId="{3574E0DE-2093-4F40-8289-5093BB64E512}" dt="2023-04-15T01:03:55.647" v="2397" actId="113"/>
        <pc:sldMkLst>
          <pc:docMk/>
          <pc:sldMk cId="4015551660" sldId="289"/>
        </pc:sldMkLst>
        <pc:spChg chg="add del mod">
          <ac:chgData name="MISUN LIM" userId="5c8c54226205289d" providerId="LiveId" clId="{3574E0DE-2093-4F40-8289-5093BB64E512}" dt="2023-04-15T00:12:03.404" v="2332" actId="478"/>
          <ac:spMkLst>
            <pc:docMk/>
            <pc:sldMk cId="4015551660" sldId="289"/>
            <ac:spMk id="2" creationId="{2B3F78C7-8D6D-B98A-80F8-88718679ED98}"/>
          </ac:spMkLst>
        </pc:spChg>
        <pc:spChg chg="mod">
          <ac:chgData name="MISUN LIM" userId="5c8c54226205289d" providerId="LiveId" clId="{3574E0DE-2093-4F40-8289-5093BB64E512}" dt="2023-04-15T00:03:07.758" v="2275" actId="12788"/>
          <ac:spMkLst>
            <pc:docMk/>
            <pc:sldMk cId="4015551660" sldId="289"/>
            <ac:spMk id="4" creationId="{B402CEE3-4E08-4106-AC43-0E32E79CAB07}"/>
          </ac:spMkLst>
        </pc:spChg>
        <pc:spChg chg="mod">
          <ac:chgData name="MISUN LIM" userId="5c8c54226205289d" providerId="LiveId" clId="{3574E0DE-2093-4F40-8289-5093BB64E512}" dt="2023-04-15T00:12:00.181" v="2331" actId="207"/>
          <ac:spMkLst>
            <pc:docMk/>
            <pc:sldMk cId="4015551660" sldId="289"/>
            <ac:spMk id="5" creationId="{53B74012-3B10-4CDC-9117-E08BA2B1794B}"/>
          </ac:spMkLst>
        </pc:spChg>
        <pc:spChg chg="del">
          <ac:chgData name="MISUN LIM" userId="5c8c54226205289d" providerId="LiveId" clId="{3574E0DE-2093-4F40-8289-5093BB64E512}" dt="2023-04-14T01:53:43.607" v="416" actId="478"/>
          <ac:spMkLst>
            <pc:docMk/>
            <pc:sldMk cId="4015551660" sldId="289"/>
            <ac:spMk id="11" creationId="{EAC22F70-7E73-4EB8-FDD8-907E9A8A7E4B}"/>
          </ac:spMkLst>
        </pc:spChg>
        <pc:spChg chg="mod">
          <ac:chgData name="MISUN LIM" userId="5c8c54226205289d" providerId="LiveId" clId="{3574E0DE-2093-4F40-8289-5093BB64E512}" dt="2023-04-14T15:30:59.593" v="585" actId="14100"/>
          <ac:spMkLst>
            <pc:docMk/>
            <pc:sldMk cId="4015551660" sldId="289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5T01:03:55.647" v="2397" actId="113"/>
          <ac:spMkLst>
            <pc:docMk/>
            <pc:sldMk cId="4015551660" sldId="289"/>
            <ac:spMk id="19" creationId="{544C4064-B69B-4ECE-8110-639CB21C9067}"/>
          </ac:spMkLst>
        </pc:spChg>
        <pc:picChg chg="del">
          <ac:chgData name="MISUN LIM" userId="5c8c54226205289d" providerId="LiveId" clId="{3574E0DE-2093-4F40-8289-5093BB64E512}" dt="2023-04-14T01:53:32.234" v="415" actId="478"/>
          <ac:picMkLst>
            <pc:docMk/>
            <pc:sldMk cId="4015551660" sldId="289"/>
            <ac:picMk id="8" creationId="{692D461A-6128-1EB4-7650-896D46B78969}"/>
          </ac:picMkLst>
        </pc:picChg>
      </pc:sldChg>
      <pc:sldChg chg="addSp delSp modSp add mod">
        <pc:chgData name="MISUN LIM" userId="5c8c54226205289d" providerId="LiveId" clId="{3574E0DE-2093-4F40-8289-5093BB64E512}" dt="2023-04-15T00:11:54.528" v="2330" actId="478"/>
        <pc:sldMkLst>
          <pc:docMk/>
          <pc:sldMk cId="4208379727" sldId="290"/>
        </pc:sldMkLst>
        <pc:spChg chg="add del mod">
          <ac:chgData name="MISUN LIM" userId="5c8c54226205289d" providerId="LiveId" clId="{3574E0DE-2093-4F40-8289-5093BB64E512}" dt="2023-04-15T00:11:54.528" v="2330" actId="478"/>
          <ac:spMkLst>
            <pc:docMk/>
            <pc:sldMk cId="4208379727" sldId="290"/>
            <ac:spMk id="2" creationId="{2902480F-FEB3-BCB3-9E11-2CEA1B6E91EB}"/>
          </ac:spMkLst>
        </pc:spChg>
        <pc:spChg chg="mod">
          <ac:chgData name="MISUN LIM" userId="5c8c54226205289d" providerId="LiveId" clId="{3574E0DE-2093-4F40-8289-5093BB64E512}" dt="2023-04-15T00:03:13.759" v="2276" actId="12788"/>
          <ac:spMkLst>
            <pc:docMk/>
            <pc:sldMk cId="4208379727" sldId="290"/>
            <ac:spMk id="4" creationId="{B402CEE3-4E08-4106-AC43-0E32E79CAB07}"/>
          </ac:spMkLst>
        </pc:spChg>
        <pc:spChg chg="mod">
          <ac:chgData name="MISUN LIM" userId="5c8c54226205289d" providerId="LiveId" clId="{3574E0DE-2093-4F40-8289-5093BB64E512}" dt="2023-04-15T00:11:51.605" v="2329" actId="207"/>
          <ac:spMkLst>
            <pc:docMk/>
            <pc:sldMk cId="4208379727" sldId="290"/>
            <ac:spMk id="5" creationId="{53B74012-3B10-4CDC-9117-E08BA2B1794B}"/>
          </ac:spMkLst>
        </pc:spChg>
        <pc:spChg chg="mod">
          <ac:chgData name="MISUN LIM" userId="5c8c54226205289d" providerId="LiveId" clId="{3574E0DE-2093-4F40-8289-5093BB64E512}" dt="2023-04-14T15:31:18.170" v="590" actId="207"/>
          <ac:spMkLst>
            <pc:docMk/>
            <pc:sldMk cId="4208379727" sldId="290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4T15:45:11.963" v="677" actId="12"/>
          <ac:spMkLst>
            <pc:docMk/>
            <pc:sldMk cId="4208379727" sldId="290"/>
            <ac:spMk id="19" creationId="{544C4064-B69B-4ECE-8110-639CB21C9067}"/>
          </ac:spMkLst>
        </pc:spChg>
      </pc:sldChg>
      <pc:sldChg chg="delSp modSp add mod modClrScheme chgLayout">
        <pc:chgData name="MISUN LIM" userId="5c8c54226205289d" providerId="LiveId" clId="{3574E0DE-2093-4F40-8289-5093BB64E512}" dt="2023-04-14T15:29:07.946" v="565" actId="1076"/>
        <pc:sldMkLst>
          <pc:docMk/>
          <pc:sldMk cId="1100822257" sldId="291"/>
        </pc:sldMkLst>
        <pc:spChg chg="mod">
          <ac:chgData name="MISUN LIM" userId="5c8c54226205289d" providerId="LiveId" clId="{3574E0DE-2093-4F40-8289-5093BB64E512}" dt="2023-04-14T15:29:04.258" v="564" actId="1076"/>
          <ac:spMkLst>
            <pc:docMk/>
            <pc:sldMk cId="1100822257" sldId="291"/>
            <ac:spMk id="2" creationId="{9662929F-75C4-8AEE-2648-CBA6A15A99D6}"/>
          </ac:spMkLst>
        </pc:spChg>
        <pc:spChg chg="mod ord">
          <ac:chgData name="MISUN LIM" userId="5c8c54226205289d" providerId="LiveId" clId="{3574E0DE-2093-4F40-8289-5093BB64E512}" dt="2023-04-14T15:29:07.946" v="565" actId="1076"/>
          <ac:spMkLst>
            <pc:docMk/>
            <pc:sldMk cId="1100822257" sldId="291"/>
            <ac:spMk id="4" creationId="{DD0D3C0A-5A95-4EAA-0254-BC6C63829444}"/>
          </ac:spMkLst>
        </pc:spChg>
        <pc:spChg chg="del mod">
          <ac:chgData name="MISUN LIM" userId="5c8c54226205289d" providerId="LiveId" clId="{3574E0DE-2093-4F40-8289-5093BB64E512}" dt="2023-04-14T14:37:00.263" v="488" actId="478"/>
          <ac:spMkLst>
            <pc:docMk/>
            <pc:sldMk cId="1100822257" sldId="291"/>
            <ac:spMk id="5" creationId="{75AC6697-7D9C-5CEA-6DF5-2CE6C7FEBE52}"/>
          </ac:spMkLst>
        </pc:spChg>
        <pc:spChg chg="mod">
          <ac:chgData name="MISUN LIM" userId="5c8c54226205289d" providerId="LiveId" clId="{3574E0DE-2093-4F40-8289-5093BB64E512}" dt="2023-04-14T14:35:14.477" v="445" actId="26606"/>
          <ac:spMkLst>
            <pc:docMk/>
            <pc:sldMk cId="1100822257" sldId="291"/>
            <ac:spMk id="6" creationId="{71C33B81-B531-DA37-21DC-7E4FB5F99F6A}"/>
          </ac:spMkLst>
        </pc:spChg>
        <pc:spChg chg="mod">
          <ac:chgData name="MISUN LIM" userId="5c8c54226205289d" providerId="LiveId" clId="{3574E0DE-2093-4F40-8289-5093BB64E512}" dt="2023-04-14T14:35:14.477" v="445" actId="26606"/>
          <ac:spMkLst>
            <pc:docMk/>
            <pc:sldMk cId="1100822257" sldId="291"/>
            <ac:spMk id="7" creationId="{C351B6D2-1D29-C5B7-E7ED-56E17C65DE4E}"/>
          </ac:spMkLst>
        </pc:spChg>
        <pc:picChg chg="mod">
          <ac:chgData name="MISUN LIM" userId="5c8c54226205289d" providerId="LiveId" clId="{3574E0DE-2093-4F40-8289-5093BB64E512}" dt="2023-04-14T14:35:14.477" v="445" actId="26606"/>
          <ac:picMkLst>
            <pc:docMk/>
            <pc:sldMk cId="1100822257" sldId="291"/>
            <ac:picMk id="9" creationId="{DC509361-A43F-4A06-A942-C016204A4763}"/>
          </ac:picMkLst>
        </pc:picChg>
      </pc:sldChg>
      <pc:sldChg chg="addSp delSp modSp add mod">
        <pc:chgData name="MISUN LIM" userId="5c8c54226205289d" providerId="LiveId" clId="{3574E0DE-2093-4F40-8289-5093BB64E512}" dt="2023-04-15T00:12:33.204" v="2338" actId="478"/>
        <pc:sldMkLst>
          <pc:docMk/>
          <pc:sldMk cId="2646976430" sldId="292"/>
        </pc:sldMkLst>
        <pc:spChg chg="mod">
          <ac:chgData name="MISUN LIM" userId="5c8c54226205289d" providerId="LiveId" clId="{3574E0DE-2093-4F40-8289-5093BB64E512}" dt="2023-04-14T15:28:50.545" v="561" actId="1076"/>
          <ac:spMkLst>
            <pc:docMk/>
            <pc:sldMk cId="2646976430" sldId="292"/>
            <ac:spMk id="2" creationId="{9662929F-75C4-8AEE-2648-CBA6A15A99D6}"/>
          </ac:spMkLst>
        </pc:spChg>
        <pc:spChg chg="add mod">
          <ac:chgData name="MISUN LIM" userId="5c8c54226205289d" providerId="LiveId" clId="{3574E0DE-2093-4F40-8289-5093BB64E512}" dt="2023-04-14T15:05:59.384" v="546"/>
          <ac:spMkLst>
            <pc:docMk/>
            <pc:sldMk cId="2646976430" sldId="292"/>
            <ac:spMk id="3" creationId="{64BDB61F-7D00-5A29-902B-5ADA93796BC4}"/>
          </ac:spMkLst>
        </pc:spChg>
        <pc:spChg chg="mod">
          <ac:chgData name="MISUN LIM" userId="5c8c54226205289d" providerId="LiveId" clId="{3574E0DE-2093-4F40-8289-5093BB64E512}" dt="2023-04-14T15:28:54.741" v="562" actId="1076"/>
          <ac:spMkLst>
            <pc:docMk/>
            <pc:sldMk cId="2646976430" sldId="292"/>
            <ac:spMk id="4" creationId="{DD0D3C0A-5A95-4EAA-0254-BC6C63829444}"/>
          </ac:spMkLst>
        </pc:spChg>
        <pc:spChg chg="add del mod">
          <ac:chgData name="MISUN LIM" userId="5c8c54226205289d" providerId="LiveId" clId="{3574E0DE-2093-4F40-8289-5093BB64E512}" dt="2023-04-14T23:59:02.483" v="2239" actId="478"/>
          <ac:spMkLst>
            <pc:docMk/>
            <pc:sldMk cId="2646976430" sldId="292"/>
            <ac:spMk id="5" creationId="{7739C440-8AEF-B54F-6F8E-F8FDCB6D0FCD}"/>
          </ac:spMkLst>
        </pc:spChg>
        <pc:spChg chg="del">
          <ac:chgData name="MISUN LIM" userId="5c8c54226205289d" providerId="LiveId" clId="{3574E0DE-2093-4F40-8289-5093BB64E512}" dt="2023-04-14T23:59:27.296" v="2242" actId="478"/>
          <ac:spMkLst>
            <pc:docMk/>
            <pc:sldMk cId="2646976430" sldId="292"/>
            <ac:spMk id="6" creationId="{71C33B81-B531-DA37-21DC-7E4FB5F99F6A}"/>
          </ac:spMkLst>
        </pc:spChg>
        <pc:spChg chg="mod">
          <ac:chgData name="MISUN LIM" userId="5c8c54226205289d" providerId="LiveId" clId="{3574E0DE-2093-4F40-8289-5093BB64E512}" dt="2023-04-15T00:12:31.142" v="2337" actId="207"/>
          <ac:spMkLst>
            <pc:docMk/>
            <pc:sldMk cId="2646976430" sldId="292"/>
            <ac:spMk id="7" creationId="{C351B6D2-1D29-C5B7-E7ED-56E17C65DE4E}"/>
          </ac:spMkLst>
        </pc:spChg>
        <pc:spChg chg="add del mod">
          <ac:chgData name="MISUN LIM" userId="5c8c54226205289d" providerId="LiveId" clId="{3574E0DE-2093-4F40-8289-5093BB64E512}" dt="2023-04-14T23:59:24.431" v="2241" actId="478"/>
          <ac:spMkLst>
            <pc:docMk/>
            <pc:sldMk cId="2646976430" sldId="292"/>
            <ac:spMk id="8" creationId="{CA8E3A48-E8CF-C3D4-A055-6F5673EF4059}"/>
          </ac:spMkLst>
        </pc:spChg>
        <pc:spChg chg="add mod">
          <ac:chgData name="MISUN LIM" userId="5c8c54226205289d" providerId="LiveId" clId="{3574E0DE-2093-4F40-8289-5093BB64E512}" dt="2023-04-14T23:59:57.825" v="2248" actId="1076"/>
          <ac:spMkLst>
            <pc:docMk/>
            <pc:sldMk cId="2646976430" sldId="292"/>
            <ac:spMk id="10" creationId="{2ADD5D75-7CCD-2243-88C5-BB5C8C7EAF1E}"/>
          </ac:spMkLst>
        </pc:spChg>
        <pc:spChg chg="add del mod">
          <ac:chgData name="MISUN LIM" userId="5c8c54226205289d" providerId="LiveId" clId="{3574E0DE-2093-4F40-8289-5093BB64E512}" dt="2023-04-15T00:12:33.204" v="2338" actId="478"/>
          <ac:spMkLst>
            <pc:docMk/>
            <pc:sldMk cId="2646976430" sldId="292"/>
            <ac:spMk id="11" creationId="{EE6430DC-6CCE-EBFC-FB77-0F77777B1876}"/>
          </ac:spMkLst>
        </pc:spChg>
        <pc:picChg chg="mod">
          <ac:chgData name="MISUN LIM" userId="5c8c54226205289d" providerId="LiveId" clId="{3574E0DE-2093-4F40-8289-5093BB64E512}" dt="2023-04-14T15:01:14.345" v="510" actId="1076"/>
          <ac:picMkLst>
            <pc:docMk/>
            <pc:sldMk cId="2646976430" sldId="292"/>
            <ac:picMk id="9" creationId="{DC509361-A43F-4A06-A942-C016204A4763}"/>
          </ac:picMkLst>
        </pc:picChg>
      </pc:sldChg>
      <pc:sldChg chg="addSp delSp modSp add mod ord">
        <pc:chgData name="MISUN LIM" userId="5c8c54226205289d" providerId="LiveId" clId="{3574E0DE-2093-4F40-8289-5093BB64E512}" dt="2023-04-15T00:11:23.837" v="2328" actId="478"/>
        <pc:sldMkLst>
          <pc:docMk/>
          <pc:sldMk cId="3272652193" sldId="293"/>
        </pc:sldMkLst>
        <pc:spChg chg="add del mod">
          <ac:chgData name="MISUN LIM" userId="5c8c54226205289d" providerId="LiveId" clId="{3574E0DE-2093-4F40-8289-5093BB64E512}" dt="2023-04-15T00:06:09.532" v="2292" actId="478"/>
          <ac:spMkLst>
            <pc:docMk/>
            <pc:sldMk cId="3272652193" sldId="293"/>
            <ac:spMk id="2" creationId="{490F8150-017E-6212-5208-6A6345DD0D2F}"/>
          </ac:spMkLst>
        </pc:spChg>
        <pc:spChg chg="add del mod">
          <ac:chgData name="MISUN LIM" userId="5c8c54226205289d" providerId="LiveId" clId="{3574E0DE-2093-4F40-8289-5093BB64E512}" dt="2023-04-15T00:11:23.837" v="2328" actId="478"/>
          <ac:spMkLst>
            <pc:docMk/>
            <pc:sldMk cId="3272652193" sldId="293"/>
            <ac:spMk id="3" creationId="{E2D009AB-570F-7F62-72E7-1A242ECD935D}"/>
          </ac:spMkLst>
        </pc:spChg>
        <pc:spChg chg="mod">
          <ac:chgData name="MISUN LIM" userId="5c8c54226205289d" providerId="LiveId" clId="{3574E0DE-2093-4F40-8289-5093BB64E512}" dt="2023-04-15T00:06:26.015" v="2295" actId="12788"/>
          <ac:spMkLst>
            <pc:docMk/>
            <pc:sldMk cId="3272652193" sldId="293"/>
            <ac:spMk id="4" creationId="{B402CEE3-4E08-4106-AC43-0E32E79CAB07}"/>
          </ac:spMkLst>
        </pc:spChg>
        <pc:spChg chg="mod">
          <ac:chgData name="MISUN LIM" userId="5c8c54226205289d" providerId="LiveId" clId="{3574E0DE-2093-4F40-8289-5093BB64E512}" dt="2023-04-15T00:11:18.218" v="2327" actId="207"/>
          <ac:spMkLst>
            <pc:docMk/>
            <pc:sldMk cId="3272652193" sldId="293"/>
            <ac:spMk id="5" creationId="{53B74012-3B10-4CDC-9117-E08BA2B1794B}"/>
          </ac:spMkLst>
        </pc:spChg>
        <pc:spChg chg="mod">
          <ac:chgData name="MISUN LIM" userId="5c8c54226205289d" providerId="LiveId" clId="{3574E0DE-2093-4F40-8289-5093BB64E512}" dt="2023-04-14T15:48:44.204" v="699"/>
          <ac:spMkLst>
            <pc:docMk/>
            <pc:sldMk cId="3272652193" sldId="293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4T15:49:24.309" v="707" actId="20577"/>
          <ac:spMkLst>
            <pc:docMk/>
            <pc:sldMk cId="3272652193" sldId="293"/>
            <ac:spMk id="19" creationId="{544C4064-B69B-4ECE-8110-639CB21C9067}"/>
          </ac:spMkLst>
        </pc:spChg>
      </pc:sldChg>
      <pc:sldChg chg="addSp modSp add mod">
        <pc:chgData name="MISUN LIM" userId="5c8c54226205289d" providerId="LiveId" clId="{3574E0DE-2093-4F40-8289-5093BB64E512}" dt="2023-04-14T22:15:30.509" v="1281" actId="20577"/>
        <pc:sldMkLst>
          <pc:docMk/>
          <pc:sldMk cId="1061452139" sldId="294"/>
        </pc:sldMkLst>
        <pc:spChg chg="mod">
          <ac:chgData name="MISUN LIM" userId="5c8c54226205289d" providerId="LiveId" clId="{3574E0DE-2093-4F40-8289-5093BB64E512}" dt="2023-04-14T22:15:27.121" v="1279" actId="20577"/>
          <ac:spMkLst>
            <pc:docMk/>
            <pc:sldMk cId="1061452139" sldId="294"/>
            <ac:spMk id="2" creationId="{3E9E1ADF-BC1B-F6DA-DFE6-45B969C73AA6}"/>
          </ac:spMkLst>
        </pc:spChg>
        <pc:spChg chg="add mod">
          <ac:chgData name="MISUN LIM" userId="5c8c54226205289d" providerId="LiveId" clId="{3574E0DE-2093-4F40-8289-5093BB64E512}" dt="2023-04-14T16:10:04.741" v="808" actId="20577"/>
          <ac:spMkLst>
            <pc:docMk/>
            <pc:sldMk cId="1061452139" sldId="294"/>
            <ac:spMk id="3" creationId="{1A56B6B6-0C2F-31D8-AF96-704AFC78912F}"/>
          </ac:spMkLst>
        </pc:spChg>
        <pc:spChg chg="mod">
          <ac:chgData name="MISUN LIM" userId="5c8c54226205289d" providerId="LiveId" clId="{3574E0DE-2093-4F40-8289-5093BB64E512}" dt="2023-04-14T16:08:32.756" v="771" actId="14100"/>
          <ac:spMkLst>
            <pc:docMk/>
            <pc:sldMk cId="1061452139" sldId="294"/>
            <ac:spMk id="17" creationId="{0F1944A9-FD87-4ADB-BC13-44BB7AD0FDF4}"/>
          </ac:spMkLst>
        </pc:spChg>
        <pc:spChg chg="mod">
          <ac:chgData name="MISUN LIM" userId="5c8c54226205289d" providerId="LiveId" clId="{3574E0DE-2093-4F40-8289-5093BB64E512}" dt="2023-04-14T22:13:41.210" v="1274"/>
          <ac:spMkLst>
            <pc:docMk/>
            <pc:sldMk cId="1061452139" sldId="294"/>
            <ac:spMk id="18" creationId="{FA3B8B57-53E4-4533-98FE-DA8FC4A5684C}"/>
          </ac:spMkLst>
        </pc:spChg>
        <pc:spChg chg="mod">
          <ac:chgData name="MISUN LIM" userId="5c8c54226205289d" providerId="LiveId" clId="{3574E0DE-2093-4F40-8289-5093BB64E512}" dt="2023-04-14T22:15:30.509" v="1281" actId="20577"/>
          <ac:spMkLst>
            <pc:docMk/>
            <pc:sldMk cId="1061452139" sldId="294"/>
            <ac:spMk id="59" creationId="{B9E9DD8A-3636-40F3-B90A-638534A1C5F7}"/>
          </ac:spMkLst>
        </pc:spChg>
      </pc:sldChg>
      <pc:sldChg chg="addSp modSp add mod">
        <pc:chgData name="MISUN LIM" userId="5c8c54226205289d" providerId="LiveId" clId="{3574E0DE-2093-4F40-8289-5093BB64E512}" dt="2023-04-14T22:20:59.701" v="1377" actId="1076"/>
        <pc:sldMkLst>
          <pc:docMk/>
          <pc:sldMk cId="3154390928" sldId="295"/>
        </pc:sldMkLst>
        <pc:spChg chg="mod">
          <ac:chgData name="MISUN LIM" userId="5c8c54226205289d" providerId="LiveId" clId="{3574E0DE-2093-4F40-8289-5093BB64E512}" dt="2023-04-14T22:20:59.701" v="1377" actId="1076"/>
          <ac:spMkLst>
            <pc:docMk/>
            <pc:sldMk cId="3154390928" sldId="295"/>
            <ac:spMk id="2" creationId="{3E9E1ADF-BC1B-F6DA-DFE6-45B969C73AA6}"/>
          </ac:spMkLst>
        </pc:spChg>
        <pc:spChg chg="add mod">
          <ac:chgData name="MISUN LIM" userId="5c8c54226205289d" providerId="LiveId" clId="{3574E0DE-2093-4F40-8289-5093BB64E512}" dt="2023-04-14T16:10:33.798" v="834" actId="20577"/>
          <ac:spMkLst>
            <pc:docMk/>
            <pc:sldMk cId="3154390928" sldId="295"/>
            <ac:spMk id="3" creationId="{7D1171CB-FB06-5913-4637-586CD3754CF4}"/>
          </ac:spMkLst>
        </pc:spChg>
        <pc:spChg chg="mod">
          <ac:chgData name="MISUN LIM" userId="5c8c54226205289d" providerId="LiveId" clId="{3574E0DE-2093-4F40-8289-5093BB64E512}" dt="2023-04-14T16:08:44.541" v="773" actId="14100"/>
          <ac:spMkLst>
            <pc:docMk/>
            <pc:sldMk cId="3154390928" sldId="295"/>
            <ac:spMk id="17" creationId="{0F1944A9-FD87-4ADB-BC13-44BB7AD0FDF4}"/>
          </ac:spMkLst>
        </pc:spChg>
        <pc:spChg chg="mod">
          <ac:chgData name="MISUN LIM" userId="5c8c54226205289d" providerId="LiveId" clId="{3574E0DE-2093-4F40-8289-5093BB64E512}" dt="2023-04-14T22:19:50.714" v="1362" actId="20577"/>
          <ac:spMkLst>
            <pc:docMk/>
            <pc:sldMk cId="3154390928" sldId="295"/>
            <ac:spMk id="18" creationId="{FA3B8B57-53E4-4533-98FE-DA8FC4A5684C}"/>
          </ac:spMkLst>
        </pc:spChg>
        <pc:spChg chg="mod">
          <ac:chgData name="MISUN LIM" userId="5c8c54226205289d" providerId="LiveId" clId="{3574E0DE-2093-4F40-8289-5093BB64E512}" dt="2023-04-14T22:20:49.155" v="1376" actId="20577"/>
          <ac:spMkLst>
            <pc:docMk/>
            <pc:sldMk cId="3154390928" sldId="295"/>
            <ac:spMk id="59" creationId="{B9E9DD8A-3636-40F3-B90A-638534A1C5F7}"/>
          </ac:spMkLst>
        </pc:spChg>
      </pc:sldChg>
      <pc:sldChg chg="addSp delSp modSp add mod">
        <pc:chgData name="MISUN LIM" userId="5c8c54226205289d" providerId="LiveId" clId="{3574E0DE-2093-4F40-8289-5093BB64E512}" dt="2023-04-14T23:52:32.475" v="1946" actId="20577"/>
        <pc:sldMkLst>
          <pc:docMk/>
          <pc:sldMk cId="3288358936" sldId="296"/>
        </pc:sldMkLst>
        <pc:spChg chg="add del mod">
          <ac:chgData name="MISUN LIM" userId="5c8c54226205289d" providerId="LiveId" clId="{3574E0DE-2093-4F40-8289-5093BB64E512}" dt="2023-04-14T23:51:43.046" v="1911" actId="478"/>
          <ac:spMkLst>
            <pc:docMk/>
            <pc:sldMk cId="3288358936" sldId="296"/>
            <ac:spMk id="6" creationId="{26CECC6C-7B99-E2CA-E567-E1E0A961CE8D}"/>
          </ac:spMkLst>
        </pc:spChg>
        <pc:spChg chg="add del mod">
          <ac:chgData name="MISUN LIM" userId="5c8c54226205289d" providerId="LiveId" clId="{3574E0DE-2093-4F40-8289-5093BB64E512}" dt="2023-04-14T23:51:43.046" v="1911" actId="478"/>
          <ac:spMkLst>
            <pc:docMk/>
            <pc:sldMk cId="3288358936" sldId="296"/>
            <ac:spMk id="8" creationId="{4AC511EC-1D0D-440B-1382-75573614A79C}"/>
          </ac:spMkLst>
        </pc:spChg>
        <pc:spChg chg="add del mod">
          <ac:chgData name="MISUN LIM" userId="5c8c54226205289d" providerId="LiveId" clId="{3574E0DE-2093-4F40-8289-5093BB64E512}" dt="2023-04-14T23:51:43.046" v="1911" actId="478"/>
          <ac:spMkLst>
            <pc:docMk/>
            <pc:sldMk cId="3288358936" sldId="296"/>
            <ac:spMk id="10" creationId="{8A687A1B-C4D7-592D-9672-B3B5AD1CC9A6}"/>
          </ac:spMkLst>
        </pc:spChg>
        <pc:spChg chg="add del mod">
          <ac:chgData name="MISUN LIM" userId="5c8c54226205289d" providerId="LiveId" clId="{3574E0DE-2093-4F40-8289-5093BB64E512}" dt="2023-04-14T23:51:43.046" v="1911" actId="478"/>
          <ac:spMkLst>
            <pc:docMk/>
            <pc:sldMk cId="3288358936" sldId="296"/>
            <ac:spMk id="13" creationId="{4E49C59C-CB27-2F24-4FF9-72A2E91FD8E2}"/>
          </ac:spMkLst>
        </pc:spChg>
        <pc:spChg chg="add mod">
          <ac:chgData name="MISUN LIM" userId="5c8c54226205289d" providerId="LiveId" clId="{3574E0DE-2093-4F40-8289-5093BB64E512}" dt="2023-04-14T23:52:32.475" v="1946" actId="20577"/>
          <ac:spMkLst>
            <pc:docMk/>
            <pc:sldMk cId="3288358936" sldId="296"/>
            <ac:spMk id="14" creationId="{C5D7D65E-C21B-F8FB-482D-488ECBC16D20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38" creationId="{305D2580-8442-4285-A59A-A404D29405A1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62" creationId="{316F6D5C-8077-461E-9536-3ED3D2F9A678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64" creationId="{38CEBE86-3F30-429B-A97C-F5553C36D294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72" creationId="{03E5FE08-FC48-4C93-9F17-D012A6EDE210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154" creationId="{1EFAB460-4C0F-46A4-A33E-D2DC58D67EFD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155" creationId="{27CC3CD1-FD6C-4BF0-A4C6-B8422B002713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159" creationId="{3682C3B1-EB65-A951-9D01-5725D1E42754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160" creationId="{41FC73C0-0D03-90E8-120D-C03927856C72}"/>
          </ac:spMkLst>
        </pc:spChg>
        <pc:spChg chg="del">
          <ac:chgData name="MISUN LIM" userId="5c8c54226205289d" providerId="LiveId" clId="{3574E0DE-2093-4F40-8289-5093BB64E512}" dt="2023-04-14T23:51:33.578" v="1910" actId="478"/>
          <ac:spMkLst>
            <pc:docMk/>
            <pc:sldMk cId="3288358936" sldId="296"/>
            <ac:spMk id="192" creationId="{55580E67-FF97-4756-9BB8-EDF3A8FAEA0A}"/>
          </ac:spMkLst>
        </pc:spChg>
        <pc:cxnChg chg="del">
          <ac:chgData name="MISUN LIM" userId="5c8c54226205289d" providerId="LiveId" clId="{3574E0DE-2093-4F40-8289-5093BB64E512}" dt="2023-04-14T23:51:33.578" v="1910" actId="478"/>
          <ac:cxnSpMkLst>
            <pc:docMk/>
            <pc:sldMk cId="3288358936" sldId="296"/>
            <ac:cxnSpMk id="41" creationId="{B68DD4F5-BC37-49CD-A088-6E01D0AE00FD}"/>
          </ac:cxnSpMkLst>
        </pc:cxnChg>
        <pc:cxnChg chg="del">
          <ac:chgData name="MISUN LIM" userId="5c8c54226205289d" providerId="LiveId" clId="{3574E0DE-2093-4F40-8289-5093BB64E512}" dt="2023-04-14T23:51:33.578" v="1910" actId="478"/>
          <ac:cxnSpMkLst>
            <pc:docMk/>
            <pc:sldMk cId="3288358936" sldId="296"/>
            <ac:cxnSpMk id="42" creationId="{9750E11F-CA9D-4DE5-922A-4F5C5404699A}"/>
          </ac:cxnSpMkLst>
        </pc:cxnChg>
        <pc:cxnChg chg="del">
          <ac:chgData name="MISUN LIM" userId="5c8c54226205289d" providerId="LiveId" clId="{3574E0DE-2093-4F40-8289-5093BB64E512}" dt="2023-04-14T23:51:33.578" v="1910" actId="478"/>
          <ac:cxnSpMkLst>
            <pc:docMk/>
            <pc:sldMk cId="3288358936" sldId="296"/>
            <ac:cxnSpMk id="163" creationId="{B48E3539-2F56-C76F-A6B3-78BC6B86ADC2}"/>
          </ac:cxnSpMkLst>
        </pc:cxnChg>
        <pc:cxnChg chg="del">
          <ac:chgData name="MISUN LIM" userId="5c8c54226205289d" providerId="LiveId" clId="{3574E0DE-2093-4F40-8289-5093BB64E512}" dt="2023-04-14T23:51:33.578" v="1910" actId="478"/>
          <ac:cxnSpMkLst>
            <pc:docMk/>
            <pc:sldMk cId="3288358936" sldId="296"/>
            <ac:cxnSpMk id="170" creationId="{A3B2487D-AF63-E578-BDDF-24D434D02D28}"/>
          </ac:cxnSpMkLst>
        </pc:cxnChg>
        <pc:cxnChg chg="del">
          <ac:chgData name="MISUN LIM" userId="5c8c54226205289d" providerId="LiveId" clId="{3574E0DE-2093-4F40-8289-5093BB64E512}" dt="2023-04-14T23:51:33.578" v="1910" actId="478"/>
          <ac:cxnSpMkLst>
            <pc:docMk/>
            <pc:sldMk cId="3288358936" sldId="296"/>
            <ac:cxnSpMk id="174" creationId="{5DE2BA8B-0745-B0AD-1D7F-674365819AEE}"/>
          </ac:cxnSpMkLst>
        </pc:cxnChg>
        <pc:cxnChg chg="del">
          <ac:chgData name="MISUN LIM" userId="5c8c54226205289d" providerId="LiveId" clId="{3574E0DE-2093-4F40-8289-5093BB64E512}" dt="2023-04-14T23:51:33.578" v="1910" actId="478"/>
          <ac:cxnSpMkLst>
            <pc:docMk/>
            <pc:sldMk cId="3288358936" sldId="296"/>
            <ac:cxnSpMk id="175" creationId="{EE7166B0-4DA8-E0F3-F429-488E16619028}"/>
          </ac:cxnSpMkLst>
        </pc:cxnChg>
      </pc:sldChg>
      <pc:sldChg chg="modSp add mod">
        <pc:chgData name="MISUN LIM" userId="5c8c54226205289d" providerId="LiveId" clId="{3574E0DE-2093-4F40-8289-5093BB64E512}" dt="2023-04-15T00:59:31.262" v="2381" actId="5793"/>
        <pc:sldMkLst>
          <pc:docMk/>
          <pc:sldMk cId="3376927120" sldId="297"/>
        </pc:sldMkLst>
        <pc:spChg chg="mod">
          <ac:chgData name="MISUN LIM" userId="5c8c54226205289d" providerId="LiveId" clId="{3574E0DE-2093-4F40-8289-5093BB64E512}" dt="2023-04-15T00:39:23.275" v="2356" actId="313"/>
          <ac:spMkLst>
            <pc:docMk/>
            <pc:sldMk cId="3376927120" sldId="297"/>
            <ac:spMk id="18" creationId="{59498E64-6451-4E0A-BE2B-4D44D7FC4111}"/>
          </ac:spMkLst>
        </pc:spChg>
        <pc:spChg chg="mod">
          <ac:chgData name="MISUN LIM" userId="5c8c54226205289d" providerId="LiveId" clId="{3574E0DE-2093-4F40-8289-5093BB64E512}" dt="2023-04-15T00:59:31.262" v="2381" actId="5793"/>
          <ac:spMkLst>
            <pc:docMk/>
            <pc:sldMk cId="3376927120" sldId="297"/>
            <ac:spMk id="19" creationId="{544C4064-B69B-4ECE-8110-639CB21C9067}"/>
          </ac:spMkLst>
        </pc:spChg>
      </pc:sldChg>
    </pc:docChg>
  </pc:docChgLst>
  <pc:docChgLst>
    <pc:chgData name="Sasse, Misun L" userId="11bc1aa2-2c63-49b3-b7ef-d08608631009" providerId="ADAL" clId="{6427E205-095D-4F1E-8434-06EB419CCA58}"/>
    <pc:docChg chg="undo custSel modSld">
      <pc:chgData name="Sasse, Misun L" userId="11bc1aa2-2c63-49b3-b7ef-d08608631009" providerId="ADAL" clId="{6427E205-095D-4F1E-8434-06EB419CCA58}" dt="2023-04-15T16:45:50.775" v="162" actId="5793"/>
      <pc:docMkLst>
        <pc:docMk/>
      </pc:docMkLst>
      <pc:sldChg chg="modSp mod">
        <pc:chgData name="Sasse, Misun L" userId="11bc1aa2-2c63-49b3-b7ef-d08608631009" providerId="ADAL" clId="{6427E205-095D-4F1E-8434-06EB419CCA58}" dt="2023-04-15T16:23:41.242" v="99" actId="122"/>
        <pc:sldMkLst>
          <pc:docMk/>
          <pc:sldMk cId="1401199327" sldId="256"/>
        </pc:sldMkLst>
        <pc:spChg chg="mod">
          <ac:chgData name="Sasse, Misun L" userId="11bc1aa2-2c63-49b3-b7ef-d08608631009" providerId="ADAL" clId="{6427E205-095D-4F1E-8434-06EB419CCA58}" dt="2023-04-15T16:23:41.242" v="99" actId="122"/>
          <ac:spMkLst>
            <pc:docMk/>
            <pc:sldMk cId="1401199327" sldId="256"/>
            <ac:spMk id="26" creationId="{C022D7CD-E026-4E29-BE4B-3FA7B1EB6A46}"/>
          </ac:spMkLst>
        </pc:spChg>
      </pc:sldChg>
      <pc:sldChg chg="modSp mod">
        <pc:chgData name="Sasse, Misun L" userId="11bc1aa2-2c63-49b3-b7ef-d08608631009" providerId="ADAL" clId="{6427E205-095D-4F1E-8434-06EB419CCA58}" dt="2023-04-15T13:46:30.975" v="21" actId="1076"/>
        <pc:sldMkLst>
          <pc:docMk/>
          <pc:sldMk cId="4111861533" sldId="263"/>
        </pc:sldMkLst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15" creationId="{11C8035F-DEDC-4680-D26F-1737AE791388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16" creationId="{EF02BFBA-0E06-73F2-4FF8-78CF010353F7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17" creationId="{5EB09C55-D0CE-95C8-19F9-8C870852A6B9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22" creationId="{B98A63C2-6E32-58A3-FEB5-56D4567E8463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24" creationId="{55A97AA9-D042-35BC-C4BA-F9EAFE506A1C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34" creationId="{548CC941-7974-4E89-9125-7894B65CF116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35" creationId="{50202FC6-8464-4C3A-A97B-059318AA7B1E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36" creationId="{FE54D197-DB5B-4916-8290-50781985C977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37" creationId="{9835A6A0-CE7A-4139-A925-E2FAB1B4AC06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59" creationId="{A12CE6A6-DF77-472D-A1D1-E774E6947DFF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61" creationId="{5CF04AA3-DE45-473C-BCB0-FB487EE57BA6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63" creationId="{3D813B6D-1DAF-48CA-9640-03182B1601D2}"/>
          </ac:spMkLst>
        </pc:spChg>
        <pc:spChg chg="mod">
          <ac:chgData name="Sasse, Misun L" userId="11bc1aa2-2c63-49b3-b7ef-d08608631009" providerId="ADAL" clId="{6427E205-095D-4F1E-8434-06EB419CCA58}" dt="2023-04-15T13:46:30.975" v="21" actId="1076"/>
          <ac:spMkLst>
            <pc:docMk/>
            <pc:sldMk cId="4111861533" sldId="263"/>
            <ac:spMk id="65" creationId="{5A6DA090-00E3-489F-AF35-0FE8B534890A}"/>
          </ac:spMkLst>
        </pc:spChg>
      </pc:sldChg>
      <pc:sldChg chg="addSp delSp modSp mod">
        <pc:chgData name="Sasse, Misun L" userId="11bc1aa2-2c63-49b3-b7ef-d08608631009" providerId="ADAL" clId="{6427E205-095D-4F1E-8434-06EB419CCA58}" dt="2023-04-15T16:23:18.298" v="96" actId="20577"/>
        <pc:sldMkLst>
          <pc:docMk/>
          <pc:sldMk cId="1095584539" sldId="283"/>
        </pc:sldMkLst>
        <pc:spChg chg="add mod ord">
          <ac:chgData name="Sasse, Misun L" userId="11bc1aa2-2c63-49b3-b7ef-d08608631009" providerId="ADAL" clId="{6427E205-095D-4F1E-8434-06EB419CCA58}" dt="2023-04-15T16:23:12.715" v="92" actId="20577"/>
          <ac:spMkLst>
            <pc:docMk/>
            <pc:sldMk cId="1095584539" sldId="283"/>
            <ac:spMk id="3" creationId="{E816C8B2-9886-735B-8F1F-910CEB096043}"/>
          </ac:spMkLst>
        </pc:spChg>
        <pc:spChg chg="add mod ord">
          <ac:chgData name="Sasse, Misun L" userId="11bc1aa2-2c63-49b3-b7ef-d08608631009" providerId="ADAL" clId="{6427E205-095D-4F1E-8434-06EB419CCA58}" dt="2023-04-15T16:23:15.793" v="94" actId="20577"/>
          <ac:spMkLst>
            <pc:docMk/>
            <pc:sldMk cId="1095584539" sldId="283"/>
            <ac:spMk id="8" creationId="{6B3FE35A-85F5-4094-C320-694A4C25E1DF}"/>
          </ac:spMkLst>
        </pc:spChg>
        <pc:spChg chg="mod ord">
          <ac:chgData name="Sasse, Misun L" userId="11bc1aa2-2c63-49b3-b7ef-d08608631009" providerId="ADAL" clId="{6427E205-095D-4F1E-8434-06EB419CCA58}" dt="2023-04-15T16:23:09.985" v="90" actId="20577"/>
          <ac:spMkLst>
            <pc:docMk/>
            <pc:sldMk cId="1095584539" sldId="283"/>
            <ac:spMk id="10" creationId="{B1F63AD4-4D26-95D6-1D61-9E3EA349154F}"/>
          </ac:spMkLst>
        </pc:spChg>
        <pc:spChg chg="del">
          <ac:chgData name="Sasse, Misun L" userId="11bc1aa2-2c63-49b3-b7ef-d08608631009" providerId="ADAL" clId="{6427E205-095D-4F1E-8434-06EB419CCA58}" dt="2023-04-15T16:18:35.056" v="42" actId="478"/>
          <ac:spMkLst>
            <pc:docMk/>
            <pc:sldMk cId="1095584539" sldId="283"/>
            <ac:spMk id="11" creationId="{D5F8AB49-45FB-4D2C-4587-44B4145D4C39}"/>
          </ac:spMkLst>
        </pc:spChg>
        <pc:spChg chg="del">
          <ac:chgData name="Sasse, Misun L" userId="11bc1aa2-2c63-49b3-b7ef-d08608631009" providerId="ADAL" clId="{6427E205-095D-4F1E-8434-06EB419CCA58}" dt="2023-04-15T16:18:36.142" v="43" actId="478"/>
          <ac:spMkLst>
            <pc:docMk/>
            <pc:sldMk cId="1095584539" sldId="283"/>
            <ac:spMk id="12" creationId="{C9D33D01-FD29-B4C5-F773-2C7D260C100D}"/>
          </ac:spMkLst>
        </pc:spChg>
        <pc:spChg chg="del mod">
          <ac:chgData name="Sasse, Misun L" userId="11bc1aa2-2c63-49b3-b7ef-d08608631009" providerId="ADAL" clId="{6427E205-095D-4F1E-8434-06EB419CCA58}" dt="2023-04-15T16:18:38.709" v="45" actId="478"/>
          <ac:spMkLst>
            <pc:docMk/>
            <pc:sldMk cId="1095584539" sldId="283"/>
            <ac:spMk id="13" creationId="{FEA96D8D-C92B-B11B-4815-C93CACABB53C}"/>
          </ac:spMkLst>
        </pc:spChg>
        <pc:spChg chg="add mod ord">
          <ac:chgData name="Sasse, Misun L" userId="11bc1aa2-2c63-49b3-b7ef-d08608631009" providerId="ADAL" clId="{6427E205-095D-4F1E-8434-06EB419CCA58}" dt="2023-04-15T16:23:18.298" v="96" actId="20577"/>
          <ac:spMkLst>
            <pc:docMk/>
            <pc:sldMk cId="1095584539" sldId="283"/>
            <ac:spMk id="14" creationId="{CF6DC655-2B55-7A76-671C-A2E5EF86811C}"/>
          </ac:spMkLst>
        </pc:spChg>
        <pc:spChg chg="mod">
          <ac:chgData name="Sasse, Misun L" userId="11bc1aa2-2c63-49b3-b7ef-d08608631009" providerId="ADAL" clId="{6427E205-095D-4F1E-8434-06EB419CCA58}" dt="2023-04-15T16:21:21.168" v="70" actId="1076"/>
          <ac:spMkLst>
            <pc:docMk/>
            <pc:sldMk cId="1095584539" sldId="283"/>
            <ac:spMk id="15" creationId="{D1E9A9E1-06E5-EBB2-35D9-6FFDF2BA5AAF}"/>
          </ac:spMkLst>
        </pc:spChg>
        <pc:spChg chg="mod">
          <ac:chgData name="Sasse, Misun L" userId="11bc1aa2-2c63-49b3-b7ef-d08608631009" providerId="ADAL" clId="{6427E205-095D-4F1E-8434-06EB419CCA58}" dt="2023-04-15T16:21:27.044" v="71" actId="1076"/>
          <ac:spMkLst>
            <pc:docMk/>
            <pc:sldMk cId="1095584539" sldId="283"/>
            <ac:spMk id="16" creationId="{FE64FAA3-5701-D422-2060-D66F270411CB}"/>
          </ac:spMkLst>
        </pc:spChg>
        <pc:spChg chg="mod">
          <ac:chgData name="Sasse, Misun L" userId="11bc1aa2-2c63-49b3-b7ef-d08608631009" providerId="ADAL" clId="{6427E205-095D-4F1E-8434-06EB419CCA58}" dt="2023-04-15T16:21:32.426" v="72" actId="1076"/>
          <ac:spMkLst>
            <pc:docMk/>
            <pc:sldMk cId="1095584539" sldId="283"/>
            <ac:spMk id="17" creationId="{97F7F768-6773-47C8-CC59-4CCE7FB18913}"/>
          </ac:spMkLst>
        </pc:spChg>
        <pc:spChg chg="mod">
          <ac:chgData name="Sasse, Misun L" userId="11bc1aa2-2c63-49b3-b7ef-d08608631009" providerId="ADAL" clId="{6427E205-095D-4F1E-8434-06EB419CCA58}" dt="2023-04-15T16:21:36.152" v="73" actId="1076"/>
          <ac:spMkLst>
            <pc:docMk/>
            <pc:sldMk cId="1095584539" sldId="283"/>
            <ac:spMk id="18" creationId="{C64A3341-DCC7-10B9-B562-5C4498061032}"/>
          </ac:spMkLst>
        </pc:spChg>
      </pc:sldChg>
      <pc:sldChg chg="modSp mod">
        <pc:chgData name="Sasse, Misun L" userId="11bc1aa2-2c63-49b3-b7ef-d08608631009" providerId="ADAL" clId="{6427E205-095D-4F1E-8434-06EB419CCA58}" dt="2023-04-15T14:46:25.254" v="26" actId="20577"/>
        <pc:sldMkLst>
          <pc:docMk/>
          <pc:sldMk cId="1297416424" sldId="288"/>
        </pc:sldMkLst>
        <pc:spChg chg="mod">
          <ac:chgData name="Sasse, Misun L" userId="11bc1aa2-2c63-49b3-b7ef-d08608631009" providerId="ADAL" clId="{6427E205-095D-4F1E-8434-06EB419CCA58}" dt="2023-04-15T14:46:25.254" v="26" actId="20577"/>
          <ac:spMkLst>
            <pc:docMk/>
            <pc:sldMk cId="1297416424" sldId="288"/>
            <ac:spMk id="19" creationId="{544C4064-B69B-4ECE-8110-639CB21C9067}"/>
          </ac:spMkLst>
        </pc:spChg>
      </pc:sldChg>
      <pc:sldChg chg="modSp mod">
        <pc:chgData name="Sasse, Misun L" userId="11bc1aa2-2c63-49b3-b7ef-d08608631009" providerId="ADAL" clId="{6427E205-095D-4F1E-8434-06EB419CCA58}" dt="2023-04-15T16:45:18.362" v="161" actId="20577"/>
        <pc:sldMkLst>
          <pc:docMk/>
          <pc:sldMk cId="4208379727" sldId="290"/>
        </pc:sldMkLst>
        <pc:spChg chg="mod">
          <ac:chgData name="Sasse, Misun L" userId="11bc1aa2-2c63-49b3-b7ef-d08608631009" providerId="ADAL" clId="{6427E205-095D-4F1E-8434-06EB419CCA58}" dt="2023-04-15T14:49:42.517" v="27" actId="20577"/>
          <ac:spMkLst>
            <pc:docMk/>
            <pc:sldMk cId="4208379727" sldId="290"/>
            <ac:spMk id="18" creationId="{59498E64-6451-4E0A-BE2B-4D44D7FC4111}"/>
          </ac:spMkLst>
        </pc:spChg>
        <pc:spChg chg="mod">
          <ac:chgData name="Sasse, Misun L" userId="11bc1aa2-2c63-49b3-b7ef-d08608631009" providerId="ADAL" clId="{6427E205-095D-4F1E-8434-06EB419CCA58}" dt="2023-04-15T16:45:18.362" v="161" actId="20577"/>
          <ac:spMkLst>
            <pc:docMk/>
            <pc:sldMk cId="4208379727" sldId="290"/>
            <ac:spMk id="19" creationId="{544C4064-B69B-4ECE-8110-639CB21C9067}"/>
          </ac:spMkLst>
        </pc:spChg>
      </pc:sldChg>
      <pc:sldChg chg="modSp mod">
        <pc:chgData name="Sasse, Misun L" userId="11bc1aa2-2c63-49b3-b7ef-d08608631009" providerId="ADAL" clId="{6427E205-095D-4F1E-8434-06EB419CCA58}" dt="2023-04-15T16:45:50.775" v="162" actId="5793"/>
        <pc:sldMkLst>
          <pc:docMk/>
          <pc:sldMk cId="3376927120" sldId="297"/>
        </pc:sldMkLst>
        <pc:spChg chg="mod">
          <ac:chgData name="Sasse, Misun L" userId="11bc1aa2-2c63-49b3-b7ef-d08608631009" providerId="ADAL" clId="{6427E205-095D-4F1E-8434-06EB419CCA58}" dt="2023-04-15T16:45:50.775" v="162" actId="5793"/>
          <ac:spMkLst>
            <pc:docMk/>
            <pc:sldMk cId="3376927120" sldId="297"/>
            <ac:spMk id="19" creationId="{544C4064-B69B-4ECE-8110-639CB21C9067}"/>
          </ac:spMkLst>
        </pc:spChg>
      </pc:sldChg>
    </pc:docChg>
  </pc:docChgLst>
  <pc:docChgLst>
    <pc:chgData name="Sasse, Misun L" userId="11bc1aa2-2c63-49b3-b7ef-d08608631009" providerId="ADAL" clId="{F8A96D23-2DC6-42C8-B7A6-DDA0FAF29132}"/>
    <pc:docChg chg="custSel delSld modSld">
      <pc:chgData name="Sasse, Misun L" userId="11bc1aa2-2c63-49b3-b7ef-d08608631009" providerId="ADAL" clId="{F8A96D23-2DC6-42C8-B7A6-DDA0FAF29132}" dt="2023-04-15T03:12:27.601" v="62" actId="693"/>
      <pc:docMkLst>
        <pc:docMk/>
      </pc:docMkLst>
      <pc:sldChg chg="del">
        <pc:chgData name="Sasse, Misun L" userId="11bc1aa2-2c63-49b3-b7ef-d08608631009" providerId="ADAL" clId="{F8A96D23-2DC6-42C8-B7A6-DDA0FAF29132}" dt="2023-04-15T03:11:52.057" v="56" actId="47"/>
        <pc:sldMkLst>
          <pc:docMk/>
          <pc:sldMk cId="1670197522" sldId="261"/>
        </pc:sldMkLst>
      </pc:sldChg>
      <pc:sldChg chg="modSp mod">
        <pc:chgData name="Sasse, Misun L" userId="11bc1aa2-2c63-49b3-b7ef-d08608631009" providerId="ADAL" clId="{F8A96D23-2DC6-42C8-B7A6-DDA0FAF29132}" dt="2023-04-15T03:12:27.601" v="62" actId="693"/>
        <pc:sldMkLst>
          <pc:docMk/>
          <pc:sldMk cId="4111861533" sldId="263"/>
        </pc:sldMkLst>
        <pc:spChg chg="mod">
          <ac:chgData name="Sasse, Misun L" userId="11bc1aa2-2c63-49b3-b7ef-d08608631009" providerId="ADAL" clId="{F8A96D23-2DC6-42C8-B7A6-DDA0FAF29132}" dt="2023-04-15T03:12:07.971" v="59" actId="693"/>
          <ac:spMkLst>
            <pc:docMk/>
            <pc:sldMk cId="4111861533" sldId="263"/>
            <ac:spMk id="6" creationId="{7C245475-1B71-4703-9CF9-FEAF0660FBCA}"/>
          </ac:spMkLst>
        </pc:spChg>
        <pc:spChg chg="mod">
          <ac:chgData name="Sasse, Misun L" userId="11bc1aa2-2c63-49b3-b7ef-d08608631009" providerId="ADAL" clId="{F8A96D23-2DC6-42C8-B7A6-DDA0FAF29132}" dt="2023-04-15T03:12:22.345" v="61" actId="693"/>
          <ac:spMkLst>
            <pc:docMk/>
            <pc:sldMk cId="4111861533" sldId="263"/>
            <ac:spMk id="9" creationId="{C54AE5D9-247F-4825-9722-831B6BACD732}"/>
          </ac:spMkLst>
        </pc:spChg>
        <pc:spChg chg="mod">
          <ac:chgData name="Sasse, Misun L" userId="11bc1aa2-2c63-49b3-b7ef-d08608631009" providerId="ADAL" clId="{F8A96D23-2DC6-42C8-B7A6-DDA0FAF29132}" dt="2023-04-15T03:12:16.113" v="60" actId="693"/>
          <ac:spMkLst>
            <pc:docMk/>
            <pc:sldMk cId="4111861533" sldId="263"/>
            <ac:spMk id="11" creationId="{CB770995-5DE1-4FE3-943D-2F759408E7E9}"/>
          </ac:spMkLst>
        </pc:spChg>
        <pc:spChg chg="mod">
          <ac:chgData name="Sasse, Misun L" userId="11bc1aa2-2c63-49b3-b7ef-d08608631009" providerId="ADAL" clId="{F8A96D23-2DC6-42C8-B7A6-DDA0FAF29132}" dt="2023-04-15T03:12:27.601" v="62" actId="693"/>
          <ac:spMkLst>
            <pc:docMk/>
            <pc:sldMk cId="4111861533" sldId="263"/>
            <ac:spMk id="13" creationId="{EF335305-FA42-475B-AF65-FAE5AE124F95}"/>
          </ac:spMkLst>
        </pc:spChg>
      </pc:sldChg>
      <pc:sldChg chg="del">
        <pc:chgData name="Sasse, Misun L" userId="11bc1aa2-2c63-49b3-b7ef-d08608631009" providerId="ADAL" clId="{F8A96D23-2DC6-42C8-B7A6-DDA0FAF29132}" dt="2023-04-15T03:11:53.220" v="57" actId="47"/>
        <pc:sldMkLst>
          <pc:docMk/>
          <pc:sldMk cId="3199711112" sldId="267"/>
        </pc:sldMkLst>
      </pc:sldChg>
      <pc:sldChg chg="del">
        <pc:chgData name="Sasse, Misun L" userId="11bc1aa2-2c63-49b3-b7ef-d08608631009" providerId="ADAL" clId="{F8A96D23-2DC6-42C8-B7A6-DDA0FAF29132}" dt="2023-04-15T03:11:54.172" v="58" actId="47"/>
        <pc:sldMkLst>
          <pc:docMk/>
          <pc:sldMk cId="1355698788" sldId="268"/>
        </pc:sldMkLst>
      </pc:sldChg>
      <pc:sldChg chg="modSp mod">
        <pc:chgData name="Sasse, Misun L" userId="11bc1aa2-2c63-49b3-b7ef-d08608631009" providerId="ADAL" clId="{F8A96D23-2DC6-42C8-B7A6-DDA0FAF29132}" dt="2023-04-15T02:36:39.976" v="55" actId="20577"/>
        <pc:sldMkLst>
          <pc:docMk/>
          <pc:sldMk cId="3272652193" sldId="293"/>
        </pc:sldMkLst>
        <pc:spChg chg="mod">
          <ac:chgData name="Sasse, Misun L" userId="11bc1aa2-2c63-49b3-b7ef-d08608631009" providerId="ADAL" clId="{F8A96D23-2DC6-42C8-B7A6-DDA0FAF29132}" dt="2023-04-15T02:36:39.976" v="55" actId="20577"/>
          <ac:spMkLst>
            <pc:docMk/>
            <pc:sldMk cId="3272652193" sldId="293"/>
            <ac:spMk id="18" creationId="{59498E64-6451-4E0A-BE2B-4D44D7FC41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4/15/2023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.com/s/D1E4ESr8XoMC" TargetMode="External"/><Relationship Id="rId7" Type="http://schemas.openxmlformats.org/officeDocument/2006/relationships/hyperlink" Target="https://flip.com/s/wyAkeE1BVwUc" TargetMode="External"/><Relationship Id="rId2" Type="http://schemas.openxmlformats.org/officeDocument/2006/relationships/hyperlink" Target="https://flip.com/s/K6hCNGP55h3y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flip.com/s/jxCAXkjd7pSC" TargetMode="External"/><Relationship Id="rId5" Type="http://schemas.openxmlformats.org/officeDocument/2006/relationships/hyperlink" Target="https://flip.com/s/U5bEq_Gy6P8j" TargetMode="External"/><Relationship Id="rId4" Type="http://schemas.openxmlformats.org/officeDocument/2006/relationships/hyperlink" Target="https://flip.com/s/TqKvz_T_J_Qw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lip.com/272c7dd5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23" y="4630366"/>
            <a:ext cx="7013642" cy="2110902"/>
          </a:xfrm>
        </p:spPr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Maximizing Student Engagement and Speaking Practice through Flip (formerly Flipgrid)</a:t>
            </a:r>
            <a:endParaRPr lang="en-US" sz="3200" dirty="0"/>
          </a:p>
        </p:txBody>
      </p:sp>
      <p:pic>
        <p:nvPicPr>
          <p:cNvPr id="74" name="Picture Placeholder 73" descr="A picture of three chairs against the wall">
            <a:extLst>
              <a:ext uri="{FF2B5EF4-FFF2-40B4-BE49-F238E27FC236}">
                <a16:creationId xmlns:a16="http://schemas.microsoft.com/office/drawing/2014/main" id="{70E8AD59-4DDD-4E2E-A6CA-FF1DE5BD8A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622103"/>
            <a:ext cx="9715500" cy="3720928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99663" y="5077706"/>
            <a:ext cx="2459114" cy="68543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Misun Sasse</a:t>
            </a:r>
            <a:r>
              <a:rPr lang="en-US" dirty="0"/>
              <a:t> Nilsson​​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EEB6582-6001-4276-8F87-1470B6FA1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9663" y="5791178"/>
            <a:ext cx="2459114" cy="685429"/>
          </a:xfrm>
        </p:spPr>
        <p:txBody>
          <a:bodyPr/>
          <a:lstStyle/>
          <a:p>
            <a:pPr algn="ctr"/>
            <a:r>
              <a:rPr lang="en-US" dirty="0"/>
              <a:t>04/15/2023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5BBD7-08D2-E9CD-1B17-0D57FC2E3A96}"/>
              </a:ext>
            </a:extLst>
          </p:cNvPr>
          <p:cNvSpPr txBox="1"/>
          <p:nvPr/>
        </p:nvSpPr>
        <p:spPr>
          <a:xfrm>
            <a:off x="710119" y="177038"/>
            <a:ext cx="3623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16</a:t>
            </a:r>
            <a:r>
              <a:rPr lang="en-US" i="0" baseline="3000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AELG Annual Spring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11" y="717891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verview: What is Flip?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0107" y="2235686"/>
            <a:ext cx="4606159" cy="246277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Flip is a video discussion platform that allows teachers and students to engage in asynchronous video conversations.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Flip is easy to use and accessible for teachers and students to participate from their own devices.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10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22F70-7E73-4EB8-FDD8-907E9A8A7E4B}"/>
              </a:ext>
            </a:extLst>
          </p:cNvPr>
          <p:cNvSpPr/>
          <p:nvPr/>
        </p:nvSpPr>
        <p:spPr>
          <a:xfrm>
            <a:off x="6096000" y="2225678"/>
            <a:ext cx="5078889" cy="34650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16" descr="A picture containing logo&#10;&#10;Description automatically generated">
            <a:extLst>
              <a:ext uri="{FF2B5EF4-FFF2-40B4-BE49-F238E27FC236}">
                <a16:creationId xmlns:a16="http://schemas.microsoft.com/office/drawing/2014/main" id="{A1D51715-4598-3D76-0052-1B5F8FB6CF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009684" y="3052278"/>
            <a:ext cx="3413069" cy="1706535"/>
          </a:xfr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75CAA373-66C9-FECF-E217-C0C717DB24F3}"/>
              </a:ext>
            </a:extLst>
          </p:cNvPr>
          <p:cNvSpPr txBox="1">
            <a:spLocks/>
          </p:cNvSpPr>
          <p:nvPr/>
        </p:nvSpPr>
        <p:spPr>
          <a:xfrm>
            <a:off x="4519544" y="6265559"/>
            <a:ext cx="31529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 cap="all" spc="150" baseline="0">
                <a:solidFill>
                  <a:schemeClr val="bg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CD766A0-D152-8267-F47A-DD9C237E0488}"/>
              </a:ext>
            </a:extLst>
          </p:cNvPr>
          <p:cNvSpPr txBox="1">
            <a:spLocks/>
          </p:cNvSpPr>
          <p:nvPr/>
        </p:nvSpPr>
        <p:spPr>
          <a:xfrm>
            <a:off x="11061579" y="6216920"/>
            <a:ext cx="84345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 spc="150" baseline="0">
                <a:solidFill>
                  <a:schemeClr val="bg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11" y="474699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What are the features of Flip?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32999" y="2696380"/>
            <a:ext cx="4606159" cy="281920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Group &amp; Topic creation: Teachers can create groups and topics and invite students to record videos in response.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22F70-7E73-4EB8-FDD8-907E9A8A7E4B}"/>
              </a:ext>
            </a:extLst>
          </p:cNvPr>
          <p:cNvSpPr/>
          <p:nvPr/>
        </p:nvSpPr>
        <p:spPr>
          <a:xfrm>
            <a:off x="5924146" y="592920"/>
            <a:ext cx="6196518" cy="6128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5D585C-5252-AAC2-776F-920AEA633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081221" y="804062"/>
            <a:ext cx="2848373" cy="5734850"/>
          </a:xfrm>
        </p:spPr>
      </p:pic>
      <p:pic>
        <p:nvPicPr>
          <p:cNvPr id="9" name="Picture 8" descr="Graphical user interface, text, application, chat or text message, letter&#10;&#10;Description automatically generated">
            <a:extLst>
              <a:ext uri="{FF2B5EF4-FFF2-40B4-BE49-F238E27FC236}">
                <a16:creationId xmlns:a16="http://schemas.microsoft.com/office/drawing/2014/main" id="{130426D1-8E96-414C-E725-118C6A77F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447" y="804062"/>
            <a:ext cx="2819794" cy="5706271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3ED534B-068E-0EE5-9904-A517958147DF}"/>
              </a:ext>
            </a:extLst>
          </p:cNvPr>
          <p:cNvSpPr txBox="1">
            <a:spLocks/>
          </p:cNvSpPr>
          <p:nvPr/>
        </p:nvSpPr>
        <p:spPr>
          <a:xfrm>
            <a:off x="1340872" y="6187738"/>
            <a:ext cx="31529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 cap="all" spc="150" baseline="0">
                <a:solidFill>
                  <a:schemeClr val="bg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F1B86D6-269A-02EC-5BD7-4FC442A2917F}"/>
              </a:ext>
            </a:extLst>
          </p:cNvPr>
          <p:cNvSpPr txBox="1">
            <a:spLocks/>
          </p:cNvSpPr>
          <p:nvPr/>
        </p:nvSpPr>
        <p:spPr>
          <a:xfrm>
            <a:off x="4796967" y="6197465"/>
            <a:ext cx="84345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 spc="150" baseline="0">
                <a:solidFill>
                  <a:schemeClr val="bg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1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0" y="474699"/>
            <a:ext cx="5692380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What are the features of Flip?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(Cont.)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289" y="1976533"/>
            <a:ext cx="4941507" cy="393788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Video recording: Record videos of themselves speaking on a given topic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Video moderation: Teachers approve or reject videos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Video sharing: Shared with the class for others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Video commenting: Leave comments on each other's videos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Video analysis: Flip provides analytics and insights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22F70-7E73-4EB8-FDD8-907E9A8A7E4B}"/>
              </a:ext>
            </a:extLst>
          </p:cNvPr>
          <p:cNvSpPr/>
          <p:nvPr/>
        </p:nvSpPr>
        <p:spPr>
          <a:xfrm>
            <a:off x="5947795" y="592920"/>
            <a:ext cx="6199632" cy="6128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2D461A-6128-1EB4-7650-896D46B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82" y="799298"/>
            <a:ext cx="2819794" cy="5715798"/>
          </a:xfrm>
          <a:prstGeom prst="rect">
            <a:avLst/>
          </a:prstGeom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451088F-591E-346E-CDA6-CAFBEEDA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950" y="799298"/>
            <a:ext cx="2829320" cy="5715798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C680DA4-713B-FA7F-A753-8E86610EE443}"/>
              </a:ext>
            </a:extLst>
          </p:cNvPr>
          <p:cNvSpPr txBox="1">
            <a:spLocks/>
          </p:cNvSpPr>
          <p:nvPr/>
        </p:nvSpPr>
        <p:spPr>
          <a:xfrm>
            <a:off x="1224141" y="6187737"/>
            <a:ext cx="31529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 cap="all" spc="150" baseline="0">
                <a:solidFill>
                  <a:schemeClr val="bg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B9F7ACC0-85B0-7750-5094-D37B99CABBB0}"/>
              </a:ext>
            </a:extLst>
          </p:cNvPr>
          <p:cNvSpPr txBox="1">
            <a:spLocks/>
          </p:cNvSpPr>
          <p:nvPr/>
        </p:nvSpPr>
        <p:spPr>
          <a:xfrm>
            <a:off x="4933153" y="6148827"/>
            <a:ext cx="84345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 spc="150" baseline="0">
                <a:solidFill>
                  <a:schemeClr val="bg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3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0" y="474699"/>
            <a:ext cx="5885235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What are the features of Flip? (Cont.)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289" y="1976533"/>
            <a:ext cx="4941507" cy="393788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• Integration: Flip integrates with other learning management systems (LMS), blog </a:t>
            </a:r>
            <a:r>
              <a:rPr lang="en-US" sz="2000" dirty="0">
                <a:ea typeface="Malgun Gothic" panose="020B0503020000020004" pitchFamily="34" charset="-127"/>
                <a:cs typeface="Times New Roman" panose="02020603050405020304" pitchFamily="18" charset="0"/>
              </a:rPr>
              <a:t>or</a:t>
            </a: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website.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13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22F70-7E73-4EB8-FDD8-907E9A8A7E4B}"/>
              </a:ext>
            </a:extLst>
          </p:cNvPr>
          <p:cNvSpPr/>
          <p:nvPr/>
        </p:nvSpPr>
        <p:spPr>
          <a:xfrm>
            <a:off x="7576695" y="592920"/>
            <a:ext cx="3152913" cy="61285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D461A-6128-1EB4-7650-896D46B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33016" y="805139"/>
            <a:ext cx="2777328" cy="5715798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93E74F3-E3F1-683F-A001-39E7BC700864}"/>
              </a:ext>
            </a:extLst>
          </p:cNvPr>
          <p:cNvSpPr txBox="1">
            <a:spLocks/>
          </p:cNvSpPr>
          <p:nvPr/>
        </p:nvSpPr>
        <p:spPr>
          <a:xfrm>
            <a:off x="4519544" y="6168282"/>
            <a:ext cx="315291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 cap="all" spc="150" baseline="0">
                <a:solidFill>
                  <a:schemeClr val="bg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9741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0" y="474699"/>
            <a:ext cx="5972784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What are the benefits of using Flip?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289" y="1976533"/>
            <a:ext cx="10414510" cy="4103254"/>
          </a:xfrm>
        </p:spPr>
        <p:txBody>
          <a:bodyPr/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Engagement</a:t>
            </a: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: Flip boosts student engagement with asynchronous video chats.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Accessibility</a:t>
            </a: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: Flip can be used on any device by teachers and students.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Speaking Practice</a:t>
            </a: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: Flip helps students practice speaking in a safe and supportive environment.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Collaboration</a:t>
            </a: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: Flip promotes collaboration and social interaction among students.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Accountability</a:t>
            </a: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: Flip provides insights on student participation and engagement.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9544" y="6297984"/>
            <a:ext cx="3152912" cy="3651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14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5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0" y="474699"/>
            <a:ext cx="8219873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Differences between Flip and other video platforms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289" y="1976533"/>
            <a:ext cx="8856464" cy="2400914"/>
          </a:xfrm>
        </p:spPr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Free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Education-focused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Malgun Gothic" panose="020B0503020000020004" pitchFamily="34" charset="-127"/>
                <a:cs typeface="Times New Roman" panose="02020603050405020304" pitchFamily="18" charset="0"/>
              </a:rPr>
              <a:t>Easy, simple, creative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Malgun Gothic" panose="020B0503020000020004" pitchFamily="34" charset="-127"/>
                <a:cs typeface="Times New Roman" panose="02020603050405020304" pitchFamily="18" charset="0"/>
              </a:rPr>
              <a:t>Mobile-friendly	</a:t>
            </a:r>
            <a:endParaRPr lang="en-US" sz="2000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Microsoft tool (integrate with Google Classroom) </a:t>
            </a:r>
            <a:endParaRPr lang="en-US" sz="20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9544" y="6152069"/>
            <a:ext cx="3152912" cy="3651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15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0" y="474699"/>
            <a:ext cx="8219873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Possible challenges of using Flip 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289" y="1976533"/>
            <a:ext cx="8856464" cy="2400914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Alternative methods for students uncomfortable with video: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Audio recordings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Written responses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Recording with only hands or object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9544" y="6152069"/>
            <a:ext cx="3152912" cy="3651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16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D41EE-C782-4F2D-90DF-C2FD4A0B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5812" y="1232522"/>
            <a:ext cx="1695968" cy="1400506"/>
          </a:xfrm>
        </p:spPr>
        <p:txBody>
          <a:bodyPr/>
          <a:lstStyle/>
          <a:p>
            <a:r>
              <a:rPr lang="en-US" u="sng" dirty="0"/>
              <a:t>Focused</a:t>
            </a:r>
          </a:p>
          <a:p>
            <a:r>
              <a:rPr lang="en-US" dirty="0"/>
              <a:t>1-minute speeches on specific topics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9E9DD8A-3636-40F3-B90A-638534A1C5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14177" y="3954684"/>
            <a:ext cx="1550053" cy="1185839"/>
          </a:xfrm>
        </p:spPr>
        <p:txBody>
          <a:bodyPr/>
          <a:lstStyle/>
          <a:p>
            <a:r>
              <a:rPr lang="en-US" u="sng" dirty="0"/>
              <a:t>Interactive</a:t>
            </a:r>
            <a:r>
              <a:rPr lang="en-US" dirty="0"/>
              <a:t>  Role-play real-life situations​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13" y="4932422"/>
            <a:ext cx="2635209" cy="10111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P</a:t>
            </a:r>
            <a:r>
              <a:rPr lang="en-US" noProof="0" dirty="0" err="1"/>
              <a:t>ractical</a:t>
            </a:r>
            <a:r>
              <a:rPr lang="en-US" noProof="0" dirty="0"/>
              <a:t> examples of using the FLIP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E1ADF-BC1B-F6DA-DFE6-45B969C73AA6}"/>
              </a:ext>
            </a:extLst>
          </p:cNvPr>
          <p:cNvSpPr txBox="1"/>
          <p:nvPr/>
        </p:nvSpPr>
        <p:spPr>
          <a:xfrm>
            <a:off x="8871627" y="1235413"/>
            <a:ext cx="1653702" cy="1347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/>
              <a:t>Practice 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Prepare and practice short speeches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C1396-42C4-DAB2-38C7-8C0C47129CDA}"/>
              </a:ext>
            </a:extLst>
          </p:cNvPr>
          <p:cNvSpPr txBox="1"/>
          <p:nvPr/>
        </p:nvSpPr>
        <p:spPr>
          <a:xfrm>
            <a:off x="8803534" y="4007795"/>
            <a:ext cx="1605062" cy="10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/>
              <a:t>Feedback</a:t>
            </a:r>
            <a:r>
              <a:rPr lang="en-US" sz="1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Provide feedback on speaking skills</a:t>
            </a:r>
          </a:p>
        </p:txBody>
      </p:sp>
    </p:spTree>
    <p:extLst>
      <p:ext uri="{BB962C8B-B14F-4D97-AF65-F5344CB8AC3E}">
        <p14:creationId xmlns:p14="http://schemas.microsoft.com/office/powerpoint/2010/main" val="250714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D41EE-C782-4F2D-90DF-C2FD4A0B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5812" y="1232522"/>
            <a:ext cx="1695968" cy="1400506"/>
          </a:xfrm>
        </p:spPr>
        <p:txBody>
          <a:bodyPr/>
          <a:lstStyle/>
          <a:p>
            <a:r>
              <a:rPr lang="en-US" u="sng" dirty="0"/>
              <a:t>Focused</a:t>
            </a:r>
          </a:p>
          <a:p>
            <a:r>
              <a:rPr lang="en-US" dirty="0"/>
              <a:t>Introduce yourself 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9E9DD8A-3636-40F3-B90A-638534A1C5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14177" y="3954684"/>
            <a:ext cx="1550053" cy="1185839"/>
          </a:xfrm>
        </p:spPr>
        <p:txBody>
          <a:bodyPr/>
          <a:lstStyle/>
          <a:p>
            <a:r>
              <a:rPr lang="en-US" u="sng" dirty="0"/>
              <a:t>Interactive</a:t>
            </a:r>
            <a:r>
              <a:rPr lang="en-US" dirty="0"/>
              <a:t>  Ordering food from a menu​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13" y="4932421"/>
            <a:ext cx="2635209" cy="972267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P</a:t>
            </a:r>
            <a:r>
              <a:rPr lang="en-US" noProof="0" dirty="0" err="1"/>
              <a:t>ractical</a:t>
            </a:r>
            <a:r>
              <a:rPr lang="en-US" noProof="0" dirty="0"/>
              <a:t> examples of using the FLIP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E1ADF-BC1B-F6DA-DFE6-45B969C73AA6}"/>
              </a:ext>
            </a:extLst>
          </p:cNvPr>
          <p:cNvSpPr txBox="1"/>
          <p:nvPr/>
        </p:nvSpPr>
        <p:spPr>
          <a:xfrm>
            <a:off x="8855001" y="1368417"/>
            <a:ext cx="165370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/>
              <a:t>Practice 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Occupations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C1396-42C4-DAB2-38C7-8C0C47129CDA}"/>
              </a:ext>
            </a:extLst>
          </p:cNvPr>
          <p:cNvSpPr txBox="1"/>
          <p:nvPr/>
        </p:nvSpPr>
        <p:spPr>
          <a:xfrm>
            <a:off x="8803534" y="4007795"/>
            <a:ext cx="1605062" cy="10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/>
              <a:t>Feedback</a:t>
            </a:r>
            <a:r>
              <a:rPr lang="en-US" sz="1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Provide feedback on speaking skills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6B6B6-0C2F-31D8-AF96-704AFC78912F}"/>
              </a:ext>
            </a:extLst>
          </p:cNvPr>
          <p:cNvSpPr txBox="1"/>
          <p:nvPr/>
        </p:nvSpPr>
        <p:spPr>
          <a:xfrm>
            <a:off x="1369853" y="3715966"/>
            <a:ext cx="2024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 Levels</a:t>
            </a:r>
          </a:p>
        </p:txBody>
      </p:sp>
    </p:spTree>
    <p:extLst>
      <p:ext uri="{BB962C8B-B14F-4D97-AF65-F5344CB8AC3E}">
        <p14:creationId xmlns:p14="http://schemas.microsoft.com/office/powerpoint/2010/main" val="106145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D41EE-C782-4F2D-90DF-C2FD4A0B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5812" y="1232522"/>
            <a:ext cx="1695968" cy="1400506"/>
          </a:xfrm>
        </p:spPr>
        <p:txBody>
          <a:bodyPr/>
          <a:lstStyle/>
          <a:p>
            <a:r>
              <a:rPr lang="en-US" u="sng" dirty="0"/>
              <a:t>Focused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Pronunciation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9E9DD8A-3636-40F3-B90A-638534A1C5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14177" y="3954684"/>
            <a:ext cx="1923241" cy="1185839"/>
          </a:xfrm>
        </p:spPr>
        <p:txBody>
          <a:bodyPr/>
          <a:lstStyle/>
          <a:p>
            <a:r>
              <a:rPr lang="en-US" u="sng" dirty="0"/>
              <a:t>Interactive</a:t>
            </a:r>
            <a:r>
              <a:rPr lang="en-US" dirty="0"/>
              <a:t>  </a:t>
            </a:r>
          </a:p>
          <a:p>
            <a:r>
              <a:rPr lang="en-US" dirty="0"/>
              <a:t>Small talk </a:t>
            </a:r>
          </a:p>
          <a:p>
            <a:r>
              <a:rPr lang="en-US" dirty="0"/>
              <a:t>Resolve conflicts​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13" y="4932422"/>
            <a:ext cx="2635209" cy="95281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P</a:t>
            </a:r>
            <a:r>
              <a:rPr lang="en-US" noProof="0" dirty="0" err="1"/>
              <a:t>ractical</a:t>
            </a:r>
            <a:r>
              <a:rPr lang="en-US" noProof="0" dirty="0"/>
              <a:t> examples of using the FLIP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E1ADF-BC1B-F6DA-DFE6-45B969C73AA6}"/>
              </a:ext>
            </a:extLst>
          </p:cNvPr>
          <p:cNvSpPr txBox="1"/>
          <p:nvPr/>
        </p:nvSpPr>
        <p:spPr>
          <a:xfrm>
            <a:off x="8805125" y="1393354"/>
            <a:ext cx="1653702" cy="10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/>
              <a:t>Practice 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Elevator speech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Job interview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C1396-42C4-DAB2-38C7-8C0C47129CDA}"/>
              </a:ext>
            </a:extLst>
          </p:cNvPr>
          <p:cNvSpPr txBox="1"/>
          <p:nvPr/>
        </p:nvSpPr>
        <p:spPr>
          <a:xfrm>
            <a:off x="8803534" y="4007795"/>
            <a:ext cx="1605062" cy="10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u="sng" dirty="0"/>
              <a:t>Feedback</a:t>
            </a:r>
            <a:r>
              <a:rPr lang="en-US" sz="1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/>
              <a:t>Provide feedback on speaking skills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171CB-FB06-5913-4637-586CD3754CF4}"/>
              </a:ext>
            </a:extLst>
          </p:cNvPr>
          <p:cNvSpPr txBox="1"/>
          <p:nvPr/>
        </p:nvSpPr>
        <p:spPr>
          <a:xfrm>
            <a:off x="1349816" y="3715966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Levels</a:t>
            </a:r>
          </a:p>
        </p:txBody>
      </p:sp>
    </p:spTree>
    <p:extLst>
      <p:ext uri="{BB962C8B-B14F-4D97-AF65-F5344CB8AC3E}">
        <p14:creationId xmlns:p14="http://schemas.microsoft.com/office/powerpoint/2010/main" val="315439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Placeholder 117" descr="Woman in yellow sweater">
            <a:extLst>
              <a:ext uri="{FF2B5EF4-FFF2-40B4-BE49-F238E27FC236}">
                <a16:creationId xmlns:a16="http://schemas.microsoft.com/office/drawing/2014/main" id="{60DBABF2-8CCB-48D8-AFE6-06039507FD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C0FA35-FBFE-4B23-B0D5-ECBC4C90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 descr="Woman in yellow sweater">
            <a:extLst>
              <a:ext uri="{FF2B5EF4-FFF2-40B4-BE49-F238E27FC236}">
                <a16:creationId xmlns:a16="http://schemas.microsoft.com/office/drawing/2014/main" id="{DF86A9A9-A7D9-41CC-88B0-542857E36DAE}"/>
              </a:ext>
            </a:extLst>
          </p:cNvPr>
          <p:cNvSpPr/>
          <p:nvPr/>
        </p:nvSpPr>
        <p:spPr>
          <a:xfrm>
            <a:off x="5660834" y="414"/>
            <a:ext cx="5086350" cy="6857586"/>
          </a:xfrm>
          <a:custGeom>
            <a:avLst/>
            <a:gdLst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3009900 w 5086350"/>
              <a:gd name="connsiteY42" fmla="*/ 647700 h 6877050"/>
              <a:gd name="connsiteX43" fmla="*/ 2990850 w 5086350"/>
              <a:gd name="connsiteY43" fmla="*/ 542925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3009900 w 5086350"/>
              <a:gd name="connsiteY42" fmla="*/ 647700 h 6877050"/>
              <a:gd name="connsiteX43" fmla="*/ 2961636 w 5086350"/>
              <a:gd name="connsiteY43" fmla="*/ 575061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3009900 w 5086350"/>
              <a:gd name="connsiteY42" fmla="*/ 647700 h 6877050"/>
              <a:gd name="connsiteX43" fmla="*/ 2961636 w 5086350"/>
              <a:gd name="connsiteY43" fmla="*/ 575061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61636 w 5086350"/>
              <a:gd name="connsiteY43" fmla="*/ 575061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79164 w 5086350"/>
              <a:gd name="connsiteY43" fmla="*/ 592590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6200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42441 w 5086350"/>
              <a:gd name="connsiteY43" fmla="*/ 559539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  <a:gd name="connsiteX0" fmla="*/ 1447800 w 5086350"/>
              <a:gd name="connsiteY0" fmla="*/ 0 h 6877050"/>
              <a:gd name="connsiteX1" fmla="*/ 1209675 w 5086350"/>
              <a:gd name="connsiteY1" fmla="*/ 266700 h 6877050"/>
              <a:gd name="connsiteX2" fmla="*/ 933450 w 5086350"/>
              <a:gd name="connsiteY2" fmla="*/ 714260 h 6877050"/>
              <a:gd name="connsiteX3" fmla="*/ 742950 w 5086350"/>
              <a:gd name="connsiteY3" fmla="*/ 1038225 h 6877050"/>
              <a:gd name="connsiteX4" fmla="*/ 457200 w 5086350"/>
              <a:gd name="connsiteY4" fmla="*/ 1476375 h 6877050"/>
              <a:gd name="connsiteX5" fmla="*/ 419100 w 5086350"/>
              <a:gd name="connsiteY5" fmla="*/ 2057400 h 6877050"/>
              <a:gd name="connsiteX6" fmla="*/ 523875 w 5086350"/>
              <a:gd name="connsiteY6" fmla="*/ 2333625 h 6877050"/>
              <a:gd name="connsiteX7" fmla="*/ 609600 w 5086350"/>
              <a:gd name="connsiteY7" fmla="*/ 2419350 h 6877050"/>
              <a:gd name="connsiteX8" fmla="*/ 628650 w 5086350"/>
              <a:gd name="connsiteY8" fmla="*/ 3000375 h 6877050"/>
              <a:gd name="connsiteX9" fmla="*/ 561975 w 5086350"/>
              <a:gd name="connsiteY9" fmla="*/ 3381375 h 6877050"/>
              <a:gd name="connsiteX10" fmla="*/ 304800 w 5086350"/>
              <a:gd name="connsiteY10" fmla="*/ 3733800 h 6877050"/>
              <a:gd name="connsiteX11" fmla="*/ 200025 w 5086350"/>
              <a:gd name="connsiteY11" fmla="*/ 3981450 h 6877050"/>
              <a:gd name="connsiteX12" fmla="*/ 152400 w 5086350"/>
              <a:gd name="connsiteY12" fmla="*/ 4867275 h 6877050"/>
              <a:gd name="connsiteX13" fmla="*/ 0 w 5086350"/>
              <a:gd name="connsiteY13" fmla="*/ 5114925 h 6877050"/>
              <a:gd name="connsiteX14" fmla="*/ 190500 w 5086350"/>
              <a:gd name="connsiteY14" fmla="*/ 5095875 h 6877050"/>
              <a:gd name="connsiteX15" fmla="*/ 228600 w 5086350"/>
              <a:gd name="connsiteY15" fmla="*/ 5657850 h 6877050"/>
              <a:gd name="connsiteX16" fmla="*/ 333375 w 5086350"/>
              <a:gd name="connsiteY16" fmla="*/ 6076950 h 6877050"/>
              <a:gd name="connsiteX17" fmla="*/ 609600 w 5086350"/>
              <a:gd name="connsiteY17" fmla="*/ 6800850 h 6877050"/>
              <a:gd name="connsiteX18" fmla="*/ 638175 w 5086350"/>
              <a:gd name="connsiteY18" fmla="*/ 6877050 h 6877050"/>
              <a:gd name="connsiteX19" fmla="*/ 5019675 w 5086350"/>
              <a:gd name="connsiteY19" fmla="*/ 6877050 h 6877050"/>
              <a:gd name="connsiteX20" fmla="*/ 4886325 w 5086350"/>
              <a:gd name="connsiteY20" fmla="*/ 6677025 h 6877050"/>
              <a:gd name="connsiteX21" fmla="*/ 4848225 w 5086350"/>
              <a:gd name="connsiteY21" fmla="*/ 6591300 h 6877050"/>
              <a:gd name="connsiteX22" fmla="*/ 4848225 w 5086350"/>
              <a:gd name="connsiteY22" fmla="*/ 6543675 h 6877050"/>
              <a:gd name="connsiteX23" fmla="*/ 4848225 w 5086350"/>
              <a:gd name="connsiteY23" fmla="*/ 6496050 h 6877050"/>
              <a:gd name="connsiteX24" fmla="*/ 4943475 w 5086350"/>
              <a:gd name="connsiteY24" fmla="*/ 6391275 h 6877050"/>
              <a:gd name="connsiteX25" fmla="*/ 5038725 w 5086350"/>
              <a:gd name="connsiteY25" fmla="*/ 6219825 h 6877050"/>
              <a:gd name="connsiteX26" fmla="*/ 5086350 w 5086350"/>
              <a:gd name="connsiteY26" fmla="*/ 6067425 h 6877050"/>
              <a:gd name="connsiteX27" fmla="*/ 5086350 w 5086350"/>
              <a:gd name="connsiteY27" fmla="*/ 5543550 h 6877050"/>
              <a:gd name="connsiteX28" fmla="*/ 5067300 w 5086350"/>
              <a:gd name="connsiteY28" fmla="*/ 5124450 h 6877050"/>
              <a:gd name="connsiteX29" fmla="*/ 4972050 w 5086350"/>
              <a:gd name="connsiteY29" fmla="*/ 4572000 h 6877050"/>
              <a:gd name="connsiteX30" fmla="*/ 4819650 w 5086350"/>
              <a:gd name="connsiteY30" fmla="*/ 4048125 h 6877050"/>
              <a:gd name="connsiteX31" fmla="*/ 4733925 w 5086350"/>
              <a:gd name="connsiteY31" fmla="*/ 3914775 h 6877050"/>
              <a:gd name="connsiteX32" fmla="*/ 4638675 w 5086350"/>
              <a:gd name="connsiteY32" fmla="*/ 3657600 h 6877050"/>
              <a:gd name="connsiteX33" fmla="*/ 4524375 w 5086350"/>
              <a:gd name="connsiteY33" fmla="*/ 3209925 h 6877050"/>
              <a:gd name="connsiteX34" fmla="*/ 4410075 w 5086350"/>
              <a:gd name="connsiteY34" fmla="*/ 2867025 h 6877050"/>
              <a:gd name="connsiteX35" fmla="*/ 4276725 w 5086350"/>
              <a:gd name="connsiteY35" fmla="*/ 2667000 h 6877050"/>
              <a:gd name="connsiteX36" fmla="*/ 4105275 w 5086350"/>
              <a:gd name="connsiteY36" fmla="*/ 2466975 h 6877050"/>
              <a:gd name="connsiteX37" fmla="*/ 3648075 w 5086350"/>
              <a:gd name="connsiteY37" fmla="*/ 2505075 h 6877050"/>
              <a:gd name="connsiteX38" fmla="*/ 3505200 w 5086350"/>
              <a:gd name="connsiteY38" fmla="*/ 2371725 h 6877050"/>
              <a:gd name="connsiteX39" fmla="*/ 3257550 w 5086350"/>
              <a:gd name="connsiteY39" fmla="*/ 1466850 h 6877050"/>
              <a:gd name="connsiteX40" fmla="*/ 3028950 w 5086350"/>
              <a:gd name="connsiteY40" fmla="*/ 790575 h 6877050"/>
              <a:gd name="connsiteX41" fmla="*/ 3028950 w 5086350"/>
              <a:gd name="connsiteY41" fmla="*/ 714375 h 6877050"/>
              <a:gd name="connsiteX42" fmla="*/ 2980686 w 5086350"/>
              <a:gd name="connsiteY42" fmla="*/ 709049 h 6877050"/>
              <a:gd name="connsiteX43" fmla="*/ 2942441 w 5086350"/>
              <a:gd name="connsiteY43" fmla="*/ 559539 h 6877050"/>
              <a:gd name="connsiteX44" fmla="*/ 2819400 w 5086350"/>
              <a:gd name="connsiteY44" fmla="*/ 257175 h 6877050"/>
              <a:gd name="connsiteX45" fmla="*/ 2552700 w 5086350"/>
              <a:gd name="connsiteY45" fmla="*/ 9525 h 6877050"/>
              <a:gd name="connsiteX46" fmla="*/ 1447800 w 5086350"/>
              <a:gd name="connsiteY46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86350" h="6877050">
                <a:moveTo>
                  <a:pt x="1447800" y="0"/>
                </a:moveTo>
                <a:lnTo>
                  <a:pt x="1209675" y="266700"/>
                </a:lnTo>
                <a:lnTo>
                  <a:pt x="933450" y="714260"/>
                </a:lnTo>
                <a:lnTo>
                  <a:pt x="742950" y="1038225"/>
                </a:lnTo>
                <a:lnTo>
                  <a:pt x="457200" y="1476375"/>
                </a:lnTo>
                <a:lnTo>
                  <a:pt x="419100" y="2057400"/>
                </a:lnTo>
                <a:lnTo>
                  <a:pt x="523875" y="2333625"/>
                </a:lnTo>
                <a:lnTo>
                  <a:pt x="609600" y="2419350"/>
                </a:lnTo>
                <a:lnTo>
                  <a:pt x="628650" y="3000375"/>
                </a:lnTo>
                <a:lnTo>
                  <a:pt x="561975" y="3381375"/>
                </a:lnTo>
                <a:lnTo>
                  <a:pt x="304800" y="3733800"/>
                </a:lnTo>
                <a:lnTo>
                  <a:pt x="200025" y="3981450"/>
                </a:lnTo>
                <a:lnTo>
                  <a:pt x="152400" y="4867275"/>
                </a:lnTo>
                <a:lnTo>
                  <a:pt x="0" y="5114925"/>
                </a:lnTo>
                <a:lnTo>
                  <a:pt x="190500" y="5095875"/>
                </a:lnTo>
                <a:lnTo>
                  <a:pt x="228600" y="5657850"/>
                </a:lnTo>
                <a:lnTo>
                  <a:pt x="333375" y="6076950"/>
                </a:lnTo>
                <a:lnTo>
                  <a:pt x="609600" y="6800850"/>
                </a:lnTo>
                <a:lnTo>
                  <a:pt x="638175" y="6877050"/>
                </a:lnTo>
                <a:lnTo>
                  <a:pt x="5019675" y="6877050"/>
                </a:lnTo>
                <a:lnTo>
                  <a:pt x="4886325" y="6677025"/>
                </a:lnTo>
                <a:lnTo>
                  <a:pt x="4848225" y="6591300"/>
                </a:lnTo>
                <a:lnTo>
                  <a:pt x="4848225" y="6543675"/>
                </a:lnTo>
                <a:lnTo>
                  <a:pt x="4848225" y="6496050"/>
                </a:lnTo>
                <a:lnTo>
                  <a:pt x="4943475" y="6391275"/>
                </a:lnTo>
                <a:lnTo>
                  <a:pt x="5038725" y="6219825"/>
                </a:lnTo>
                <a:lnTo>
                  <a:pt x="5086350" y="6067425"/>
                </a:lnTo>
                <a:lnTo>
                  <a:pt x="5086350" y="5543550"/>
                </a:lnTo>
                <a:lnTo>
                  <a:pt x="5067300" y="5124450"/>
                </a:lnTo>
                <a:lnTo>
                  <a:pt x="4972050" y="4572000"/>
                </a:lnTo>
                <a:lnTo>
                  <a:pt x="4819650" y="4048125"/>
                </a:lnTo>
                <a:lnTo>
                  <a:pt x="4733925" y="3914775"/>
                </a:lnTo>
                <a:lnTo>
                  <a:pt x="4638675" y="3657600"/>
                </a:lnTo>
                <a:lnTo>
                  <a:pt x="4524375" y="3209925"/>
                </a:lnTo>
                <a:lnTo>
                  <a:pt x="4410075" y="2867025"/>
                </a:lnTo>
                <a:lnTo>
                  <a:pt x="4276725" y="2667000"/>
                </a:lnTo>
                <a:lnTo>
                  <a:pt x="4105275" y="2466975"/>
                </a:lnTo>
                <a:lnTo>
                  <a:pt x="3648075" y="2505075"/>
                </a:lnTo>
                <a:lnTo>
                  <a:pt x="3505200" y="2371725"/>
                </a:lnTo>
                <a:lnTo>
                  <a:pt x="3257550" y="1466850"/>
                </a:lnTo>
                <a:lnTo>
                  <a:pt x="3028950" y="790575"/>
                </a:lnTo>
                <a:lnTo>
                  <a:pt x="3028950" y="714375"/>
                </a:lnTo>
                <a:lnTo>
                  <a:pt x="2980686" y="709049"/>
                </a:lnTo>
                <a:cubicBezTo>
                  <a:pt x="2980179" y="670229"/>
                  <a:pt x="2942948" y="598359"/>
                  <a:pt x="2942441" y="559539"/>
                </a:cubicBezTo>
                <a:cubicBezTo>
                  <a:pt x="2953457" y="447735"/>
                  <a:pt x="2866812" y="363137"/>
                  <a:pt x="2819400" y="257175"/>
                </a:cubicBezTo>
                <a:lnTo>
                  <a:pt x="2552700" y="9525"/>
                </a:lnTo>
                <a:lnTo>
                  <a:pt x="144780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75242" y="2051170"/>
            <a:ext cx="5362575" cy="3532188"/>
          </a:xfrm>
        </p:spPr>
        <p:txBody>
          <a:bodyPr/>
          <a:lstStyle/>
          <a:p>
            <a:r>
              <a:rPr lang="en-US" dirty="0"/>
              <a:t>Meet the Presenter​</a:t>
            </a:r>
          </a:p>
          <a:p>
            <a:r>
              <a:rPr lang="en-US" dirty="0"/>
              <a:t>Survey: Your Thoughts</a:t>
            </a:r>
          </a:p>
          <a:p>
            <a:r>
              <a:rPr lang="en-US" dirty="0"/>
              <a:t>Introduce FLIP</a:t>
            </a:r>
          </a:p>
          <a:p>
            <a:r>
              <a:rPr lang="en-US" dirty="0"/>
              <a:t>Showcase Students’ Videos</a:t>
            </a:r>
          </a:p>
          <a:p>
            <a:r>
              <a:rPr lang="en-US" dirty="0"/>
              <a:t>Practice: Your Video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5921-BFDC-41F2-85DA-24C802F2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65B6-F02E-4FF8-AEBC-BEFA35E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>
            <a:extLst>
              <a:ext uri="{FF2B5EF4-FFF2-40B4-BE49-F238E27FC236}">
                <a16:creationId xmlns:a16="http://schemas.microsoft.com/office/drawing/2014/main" id="{0E5B711B-1FB9-410F-85EA-CD7D435A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42" y="775900"/>
            <a:ext cx="4286797" cy="741615"/>
          </a:xfrm>
        </p:spPr>
        <p:txBody>
          <a:bodyPr/>
          <a:lstStyle/>
          <a:p>
            <a:r>
              <a:rPr lang="en-US" dirty="0"/>
              <a:t>Showcase: Students’ Videos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548CC941-7974-4E89-9125-7894B65CF1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59379" y="4832293"/>
            <a:ext cx="3223778" cy="430923"/>
          </a:xfrm>
        </p:spPr>
        <p:txBody>
          <a:bodyPr/>
          <a:lstStyle/>
          <a:p>
            <a:r>
              <a:rPr lang="en-US" dirty="0"/>
              <a:t>Favorite things (Low level)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0202FC6-8464-4C3A-A97B-059318AA7B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49652" y="5587614"/>
            <a:ext cx="2805488" cy="430923"/>
          </a:xfrm>
        </p:spPr>
        <p:txBody>
          <a:bodyPr/>
          <a:lstStyle/>
          <a:p>
            <a:r>
              <a:rPr lang="en-US" dirty="0"/>
              <a:t>Elevator speech (High level)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E54D197-DB5B-4916-8290-50781985C9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25669" y="4784733"/>
            <a:ext cx="4556469" cy="430923"/>
          </a:xfrm>
        </p:spPr>
        <p:txBody>
          <a:bodyPr/>
          <a:lstStyle/>
          <a:p>
            <a:r>
              <a:rPr lang="en-US" dirty="0"/>
              <a:t>Tell me about yourself (Job interview question)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835A6A0-CE7A-4139-A925-E2FAB1B4AC0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5669" y="5183028"/>
            <a:ext cx="3009768" cy="430923"/>
          </a:xfrm>
        </p:spPr>
        <p:txBody>
          <a:bodyPr/>
          <a:lstStyle/>
          <a:p>
            <a:r>
              <a:rPr lang="en-US" dirty="0"/>
              <a:t>Pronunciation (High level)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245475-1B71-4703-9CF9-FEAF0660FB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14295" y="2321020"/>
            <a:ext cx="1280160" cy="1280160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4AE5D9-247F-4825-9722-831B6BACD7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1015" y="2303045"/>
            <a:ext cx="1280160" cy="1280160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770995-5DE1-4FE3-943D-2F759408E7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27655" y="2332229"/>
            <a:ext cx="1280160" cy="1280160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335305-FA42-475B-AF65-FAE5AE124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54375" y="2303045"/>
            <a:ext cx="1280160" cy="1280160"/>
          </a:xfrm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endParaRPr lang="en-US" dirty="0">
              <a:latin typeface="Univers LT Std 45 Light" panose="020B070303050202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2CE6A6-DF77-472D-A1D1-E774E694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8742" y="4967277"/>
            <a:ext cx="18288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CF04AA3-DE45-473C-BCB0-FB487EE57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9015" y="5725423"/>
            <a:ext cx="18288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D813B6D-1DAF-48CA-9640-03182B160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1518" y="4952443"/>
            <a:ext cx="182880" cy="182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A6DA090-00E3-489F-AF35-0FE8B534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1518" y="5346193"/>
            <a:ext cx="182880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EA5F9-AB64-4410-9739-01B80644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DD176-B0F5-49FE-A0C1-060088DD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07528885-29B0-8DC9-0B58-1B5559524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5753" y="2819233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841BDACB-EAA9-1E3C-7718-2C530B259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1083" y="2789429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D96C9749-CA67-3960-990F-E73D04646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4982" y="2760245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0084390C-8192-31E1-C3CE-A3EF89A7F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8063" y="2760245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6"/>
            <a:extLst>
              <a:ext uri="{FF2B5EF4-FFF2-40B4-BE49-F238E27FC236}">
                <a16:creationId xmlns:a16="http://schemas.microsoft.com/office/drawing/2014/main" id="{F3181851-D324-9374-608E-F6ED27673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0917" y="2819233"/>
            <a:ext cx="365760" cy="365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C8035F-DEDC-4680-D26F-1737AE79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9015" y="5356078"/>
            <a:ext cx="182880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EF02BFBA-0E06-73F2-4FF8-78CF010353F7}"/>
              </a:ext>
            </a:extLst>
          </p:cNvPr>
          <p:cNvSpPr txBox="1">
            <a:spLocks/>
          </p:cNvSpPr>
          <p:nvPr/>
        </p:nvSpPr>
        <p:spPr>
          <a:xfrm>
            <a:off x="2249652" y="5219681"/>
            <a:ext cx="3223778" cy="4309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Teacher’s feedback</a:t>
            </a:r>
          </a:p>
        </p:txBody>
      </p:sp>
      <p:sp>
        <p:nvSpPr>
          <p:cNvPr id="17" name="Content Placeholder 33">
            <a:extLst>
              <a:ext uri="{FF2B5EF4-FFF2-40B4-BE49-F238E27FC236}">
                <a16:creationId xmlns:a16="http://schemas.microsoft.com/office/drawing/2014/main" id="{5EB09C55-D0CE-95C8-19F9-8C870852A6B9}"/>
              </a:ext>
            </a:extLst>
          </p:cNvPr>
          <p:cNvSpPr txBox="1">
            <a:spLocks/>
          </p:cNvSpPr>
          <p:nvPr/>
        </p:nvSpPr>
        <p:spPr>
          <a:xfrm>
            <a:off x="5715941" y="5571595"/>
            <a:ext cx="3223778" cy="430923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Team project (High level)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534991-CDE8-AB2C-14BF-774DD55677DE}"/>
              </a:ext>
            </a:extLst>
          </p:cNvPr>
          <p:cNvSpPr/>
          <p:nvPr/>
        </p:nvSpPr>
        <p:spPr>
          <a:xfrm>
            <a:off x="9367736" y="2276272"/>
            <a:ext cx="1280160" cy="12801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Univers LT Std 45 Light" panose="020B07030305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8A63C2-6E32-58A3-FEB5-56D4567E8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1790" y="5730214"/>
            <a:ext cx="182880" cy="182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hlinkClick r:id="rId7"/>
            <a:extLst>
              <a:ext uri="{FF2B5EF4-FFF2-40B4-BE49-F238E27FC236}">
                <a16:creationId xmlns:a16="http://schemas.microsoft.com/office/drawing/2014/main" id="{AF5AE9B1-8AEB-7577-F70C-DCFC5D53E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8718" y="2733472"/>
            <a:ext cx="365760" cy="365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A97AA9-D042-35BC-C4BA-F9EAFE506A1C}"/>
              </a:ext>
            </a:extLst>
          </p:cNvPr>
          <p:cNvSpPr/>
          <p:nvPr/>
        </p:nvSpPr>
        <p:spPr>
          <a:xfrm>
            <a:off x="1828798" y="4786008"/>
            <a:ext cx="8560341" cy="123541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CB163A-DD49-4E4B-9289-C8ABBE6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Practice: Your Turn</a:t>
            </a:r>
          </a:p>
        </p:txBody>
      </p:sp>
      <p:pic>
        <p:nvPicPr>
          <p:cNvPr id="173" name="Picture Placeholder 172" descr="A group of people raising their hands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FB43F08-6A5D-4853-9EB0-FBB34B4D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7298" y="3200401"/>
            <a:ext cx="5257799" cy="1701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 new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Practice before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yourself in Flip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01FCE-B074-45EF-A6F9-9CD2F11C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9C981-FFE0-4DE7-BCE3-2AFFA0D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1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2FA43-F948-4BB4-B8A4-454175EB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991" y="100579"/>
            <a:ext cx="2986391" cy="126881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Learn Korean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6D2ED48-99ED-4F11-AD48-14B49AC026D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45716" y="2310391"/>
            <a:ext cx="1440088" cy="469597"/>
          </a:xfrm>
        </p:spPr>
        <p:txBody>
          <a:bodyPr/>
          <a:lstStyle/>
          <a:p>
            <a:r>
              <a:rPr lang="ko-KR" altLang="en-US" dirty="0"/>
              <a:t>내</a:t>
            </a:r>
            <a:r>
              <a:rPr lang="en-ZA" dirty="0"/>
              <a:t>​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CBCBDD7-51C5-49ED-9C76-3DE3C63BD0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75825" y="2310391"/>
            <a:ext cx="1440088" cy="469597"/>
          </a:xfrm>
        </p:spPr>
        <p:txBody>
          <a:bodyPr/>
          <a:lstStyle/>
          <a:p>
            <a:r>
              <a:rPr lang="ko-KR" altLang="en-US" dirty="0"/>
              <a:t>이름은</a:t>
            </a:r>
            <a:endParaRPr lang="en-US" dirty="0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FA33186B-FB94-467D-9F33-E62281D71DF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10832" y="2310391"/>
            <a:ext cx="1440088" cy="469597"/>
          </a:xfrm>
        </p:spPr>
        <p:txBody>
          <a:bodyPr/>
          <a:lstStyle/>
          <a:p>
            <a:r>
              <a:rPr lang="ko-KR" altLang="en-US" dirty="0"/>
              <a:t>입니다</a:t>
            </a:r>
            <a:r>
              <a:rPr lang="en-US" altLang="ko-KR" dirty="0"/>
              <a:t>.</a:t>
            </a:r>
            <a:r>
              <a:rPr lang="en-ZA" dirty="0"/>
              <a:t>​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7275F0-3E4E-4241-9387-AAB373EA5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647629" y="2789033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45E95F9-3F44-4B69-8A23-7AEEEB9C7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875643" y="2789033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FAF3F8-A5C1-455D-BE81-3794D41C5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100394" y="2789033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14FB2AB-9FFF-4CFE-854A-A7FAFA46FCB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393005" y="2681938"/>
            <a:ext cx="1348154" cy="501726"/>
          </a:xfrm>
        </p:spPr>
        <p:txBody>
          <a:bodyPr/>
          <a:lstStyle/>
          <a:p>
            <a:r>
              <a:rPr lang="en-US" dirty="0"/>
              <a:t>Korean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CFFFAE-6814-48AE-A8A8-E6A944661D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515" y="3337161"/>
            <a:ext cx="495300" cy="652276"/>
          </a:xfrm>
        </p:spPr>
        <p:txBody>
          <a:bodyPr/>
          <a:lstStyle/>
          <a:p>
            <a:r>
              <a:rPr lang="en-US" dirty="0"/>
              <a:t>nae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FC5663-AFC0-4069-8980-5F1E7706ED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06918" y="3337161"/>
            <a:ext cx="1113338" cy="652276"/>
          </a:xfrm>
        </p:spPr>
        <p:txBody>
          <a:bodyPr/>
          <a:lstStyle/>
          <a:p>
            <a:r>
              <a:rPr lang="en-US" dirty="0" err="1"/>
              <a:t>i-reum-eun</a:t>
            </a:r>
            <a:r>
              <a:rPr lang="en-US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9305E8-C40A-40BF-8B20-653B54AAFC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08128" y="3337161"/>
            <a:ext cx="852212" cy="652276"/>
          </a:xfrm>
        </p:spPr>
        <p:txBody>
          <a:bodyPr/>
          <a:lstStyle/>
          <a:p>
            <a:r>
              <a:rPr lang="en-US" dirty="0"/>
              <a:t>im-</a:t>
            </a:r>
            <a:r>
              <a:rPr lang="en-US" dirty="0" err="1"/>
              <a:t>ni</a:t>
            </a:r>
            <a:r>
              <a:rPr lang="en-US" dirty="0"/>
              <a:t>-da</a:t>
            </a:r>
          </a:p>
        </p:txBody>
      </p:sp>
      <p:sp>
        <p:nvSpPr>
          <p:cNvPr id="154" name="Text Placeholder 153">
            <a:extLst>
              <a:ext uri="{FF2B5EF4-FFF2-40B4-BE49-F238E27FC236}">
                <a16:creationId xmlns:a16="http://schemas.microsoft.com/office/drawing/2014/main" id="{1EFAB460-4C0F-46A4-A33E-D2DC58D67EF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945716" y="4116220"/>
            <a:ext cx="1440088" cy="408780"/>
          </a:xfrm>
        </p:spPr>
        <p:txBody>
          <a:bodyPr/>
          <a:lstStyle/>
          <a:p>
            <a:r>
              <a:rPr lang="en-US" dirty="0"/>
              <a:t>My</a:t>
            </a:r>
          </a:p>
        </p:txBody>
      </p:sp>
      <p:sp>
        <p:nvSpPr>
          <p:cNvPr id="155" name="Text Placeholder 154">
            <a:extLst>
              <a:ext uri="{FF2B5EF4-FFF2-40B4-BE49-F238E27FC236}">
                <a16:creationId xmlns:a16="http://schemas.microsoft.com/office/drawing/2014/main" id="{27CC3CD1-FD6C-4BF0-A4C6-B8422B00271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474502" y="4116220"/>
            <a:ext cx="1440088" cy="408780"/>
          </a:xfrm>
        </p:spPr>
        <p:txBody>
          <a:bodyPr/>
          <a:lstStyle/>
          <a:p>
            <a:r>
              <a:rPr lang="en-ZA" dirty="0"/>
              <a:t>_______</a:t>
            </a:r>
            <a:r>
              <a:rPr lang="en-US" dirty="0"/>
              <a:t>​.</a:t>
            </a:r>
          </a:p>
        </p:txBody>
      </p:sp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55580E67-FF97-4756-9BB8-EDF3A8FAEA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27782" y="4116220"/>
            <a:ext cx="1440088" cy="408780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8DD4F5-BC37-49CD-A088-6E01D0AE0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65826" y="4558239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50E11F-CA9D-4DE5-922A-4F5C54046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833906" y="4558239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05D2580-8442-4285-A59A-A404D29405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373549" y="4371136"/>
            <a:ext cx="1367609" cy="501726"/>
          </a:xfrm>
        </p:spPr>
        <p:txBody>
          <a:bodyPr/>
          <a:lstStyle/>
          <a:p>
            <a:r>
              <a:rPr lang="en-US" dirty="0"/>
              <a:t>English</a:t>
            </a:r>
          </a:p>
        </p:txBody>
      </p:sp>
      <p:sp>
        <p:nvSpPr>
          <p:cNvPr id="62" name="Oval 236">
            <a:extLst>
              <a:ext uri="{FF2B5EF4-FFF2-40B4-BE49-F238E27FC236}">
                <a16:creationId xmlns:a16="http://schemas.microsoft.com/office/drawing/2014/main" id="{316F6D5C-8077-461E-9536-3ED3D2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740" y="4742704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240">
            <a:extLst>
              <a:ext uri="{FF2B5EF4-FFF2-40B4-BE49-F238E27FC236}">
                <a16:creationId xmlns:a16="http://schemas.microsoft.com/office/drawing/2014/main" id="{38CEBE86-3F30-429B-A97C-F5553C36D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3780" y="4742704"/>
            <a:ext cx="174171" cy="174171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256">
            <a:extLst>
              <a:ext uri="{FF2B5EF4-FFF2-40B4-BE49-F238E27FC236}">
                <a16:creationId xmlns:a16="http://schemas.microsoft.com/office/drawing/2014/main" id="{03E5FE08-FC48-4C93-9F17-D012A6ED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1466" y="4742704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236">
            <a:extLst>
              <a:ext uri="{FF2B5EF4-FFF2-40B4-BE49-F238E27FC236}">
                <a16:creationId xmlns:a16="http://schemas.microsoft.com/office/drawing/2014/main" id="{40BD6515-0D02-4705-85FC-F9C356B22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740" y="3051343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242">
            <a:extLst>
              <a:ext uri="{FF2B5EF4-FFF2-40B4-BE49-F238E27FC236}">
                <a16:creationId xmlns:a16="http://schemas.microsoft.com/office/drawing/2014/main" id="{398EE22A-C3C3-4467-91CE-DDF1F1DA7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9592" y="3051343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244">
            <a:extLst>
              <a:ext uri="{FF2B5EF4-FFF2-40B4-BE49-F238E27FC236}">
                <a16:creationId xmlns:a16="http://schemas.microsoft.com/office/drawing/2014/main" id="{28868900-80C8-4859-B7CB-2A75F3178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9541" y="3051343"/>
            <a:ext cx="174171" cy="174171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252">
            <a:extLst>
              <a:ext uri="{FF2B5EF4-FFF2-40B4-BE49-F238E27FC236}">
                <a16:creationId xmlns:a16="http://schemas.microsoft.com/office/drawing/2014/main" id="{B8EF397C-4E18-46D8-81BF-98013DA39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5473" y="3051343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37646-A5C1-4AA8-A950-011F9E0F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60463-2898-41E8-BFBE-9A850540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0D02B-ACCC-E1E7-BE4C-17BA64E5B595}"/>
              </a:ext>
            </a:extLst>
          </p:cNvPr>
          <p:cNvSpPr txBox="1"/>
          <p:nvPr/>
        </p:nvSpPr>
        <p:spPr>
          <a:xfrm>
            <a:off x="661481" y="1225685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What’s your name?</a:t>
            </a:r>
          </a:p>
        </p:txBody>
      </p:sp>
      <p:sp>
        <p:nvSpPr>
          <p:cNvPr id="159" name="Oval 256">
            <a:extLst>
              <a:ext uri="{FF2B5EF4-FFF2-40B4-BE49-F238E27FC236}">
                <a16:creationId xmlns:a16="http://schemas.microsoft.com/office/drawing/2014/main" id="{3682C3B1-EB65-A951-9D01-5725D1E42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7176" y="4742704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 Placeholder 191">
            <a:extLst>
              <a:ext uri="{FF2B5EF4-FFF2-40B4-BE49-F238E27FC236}">
                <a16:creationId xmlns:a16="http://schemas.microsoft.com/office/drawing/2014/main" id="{41FC73C0-0D03-90E8-120D-C03927856C72}"/>
              </a:ext>
            </a:extLst>
          </p:cNvPr>
          <p:cNvSpPr txBox="1">
            <a:spLocks/>
          </p:cNvSpPr>
          <p:nvPr/>
        </p:nvSpPr>
        <p:spPr>
          <a:xfrm>
            <a:off x="6252948" y="4116220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</a:t>
            </a:r>
          </a:p>
        </p:txBody>
      </p:sp>
      <p:sp>
        <p:nvSpPr>
          <p:cNvPr id="162" name="Text Placeholder 154">
            <a:extLst>
              <a:ext uri="{FF2B5EF4-FFF2-40B4-BE49-F238E27FC236}">
                <a16:creationId xmlns:a16="http://schemas.microsoft.com/office/drawing/2014/main" id="{1578029B-A8CA-2242-8ABB-42F4DBEB9980}"/>
              </a:ext>
            </a:extLst>
          </p:cNvPr>
          <p:cNvSpPr txBox="1">
            <a:spLocks/>
          </p:cNvSpPr>
          <p:nvPr/>
        </p:nvSpPr>
        <p:spPr>
          <a:xfrm>
            <a:off x="6265030" y="2340799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 cap="none" spc="1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_______</a:t>
            </a:r>
            <a:r>
              <a:rPr lang="en-US"/>
              <a:t>​</a:t>
            </a:r>
            <a:endParaRPr lang="en-US" dirty="0"/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48E3539-2F56-C76F-A6B3-78BC6B86A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968799" y="4558239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3B2487D-AF63-E578-BDDF-24D434D02D28}"/>
              </a:ext>
            </a:extLst>
          </p:cNvPr>
          <p:cNvCxnSpPr>
            <a:cxnSpLocks/>
          </p:cNvCxnSpPr>
          <p:nvPr/>
        </p:nvCxnSpPr>
        <p:spPr>
          <a:xfrm flipH="1">
            <a:off x="6987429" y="3706238"/>
            <a:ext cx="843337" cy="37755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DE2BA8B-0745-B0AD-1D7F-674365819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54114" y="3680735"/>
            <a:ext cx="1260" cy="34441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E7166B0-4DA8-E0F3-F429-488E1661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860343" y="3680736"/>
            <a:ext cx="1260" cy="34441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4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2FA43-F948-4BB4-B8A4-454175EB0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991" y="100579"/>
            <a:ext cx="2986391" cy="126881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Learn Korean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6D2ED48-99ED-4F11-AD48-14B49AC026D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945716" y="2310391"/>
            <a:ext cx="1440088" cy="469597"/>
          </a:xfrm>
        </p:spPr>
        <p:txBody>
          <a:bodyPr/>
          <a:lstStyle/>
          <a:p>
            <a:r>
              <a:rPr lang="ko-KR" altLang="en-US" dirty="0"/>
              <a:t>내</a:t>
            </a:r>
            <a:r>
              <a:rPr lang="en-ZA" dirty="0"/>
              <a:t>​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CBCBDD7-51C5-49ED-9C76-3DE3C63BD0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175825" y="2310391"/>
            <a:ext cx="1440088" cy="469597"/>
          </a:xfrm>
        </p:spPr>
        <p:txBody>
          <a:bodyPr/>
          <a:lstStyle/>
          <a:p>
            <a:r>
              <a:rPr lang="ko-KR" altLang="en-US" dirty="0"/>
              <a:t>이름은</a:t>
            </a:r>
            <a:endParaRPr lang="en-US" dirty="0"/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FA33186B-FB94-467D-9F33-E62281D71DF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10832" y="2310391"/>
            <a:ext cx="1440088" cy="469597"/>
          </a:xfrm>
        </p:spPr>
        <p:txBody>
          <a:bodyPr/>
          <a:lstStyle/>
          <a:p>
            <a:r>
              <a:rPr lang="ko-KR" altLang="en-US" dirty="0"/>
              <a:t>입니다</a:t>
            </a:r>
            <a:r>
              <a:rPr lang="en-US" altLang="ko-KR" dirty="0"/>
              <a:t>.</a:t>
            </a:r>
            <a:r>
              <a:rPr lang="en-ZA" dirty="0"/>
              <a:t>​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7275F0-3E4E-4241-9387-AAB373EA5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647629" y="2789033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45E95F9-3F44-4B69-8A23-7AEEEB9C7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5875643" y="2789033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FAF3F8-A5C1-455D-BE81-3794D41C5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100394" y="2789033"/>
            <a:ext cx="1260" cy="34441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14FB2AB-9FFF-4CFE-854A-A7FAFA46FCB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393005" y="2681938"/>
            <a:ext cx="1348154" cy="501726"/>
          </a:xfrm>
        </p:spPr>
        <p:txBody>
          <a:bodyPr/>
          <a:lstStyle/>
          <a:p>
            <a:r>
              <a:rPr lang="en-US" dirty="0"/>
              <a:t>Korean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CFFFAE-6814-48AE-A8A8-E6A944661D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515" y="3337161"/>
            <a:ext cx="495300" cy="652276"/>
          </a:xfrm>
        </p:spPr>
        <p:txBody>
          <a:bodyPr/>
          <a:lstStyle/>
          <a:p>
            <a:r>
              <a:rPr lang="en-US" dirty="0"/>
              <a:t>nae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CFC5663-AFC0-4069-8980-5F1E7706ED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06918" y="3337161"/>
            <a:ext cx="1113338" cy="652276"/>
          </a:xfrm>
        </p:spPr>
        <p:txBody>
          <a:bodyPr/>
          <a:lstStyle/>
          <a:p>
            <a:r>
              <a:rPr lang="en-US" dirty="0" err="1"/>
              <a:t>i-reum-eun</a:t>
            </a:r>
            <a:r>
              <a:rPr lang="en-US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9305E8-C40A-40BF-8B20-653B54AAFC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08128" y="3337161"/>
            <a:ext cx="852212" cy="652276"/>
          </a:xfrm>
        </p:spPr>
        <p:txBody>
          <a:bodyPr/>
          <a:lstStyle/>
          <a:p>
            <a:r>
              <a:rPr lang="en-US" dirty="0"/>
              <a:t>im-</a:t>
            </a:r>
            <a:r>
              <a:rPr lang="en-US" dirty="0" err="1"/>
              <a:t>ni</a:t>
            </a:r>
            <a:r>
              <a:rPr lang="en-US" dirty="0"/>
              <a:t>-da</a:t>
            </a:r>
          </a:p>
        </p:txBody>
      </p:sp>
      <p:sp>
        <p:nvSpPr>
          <p:cNvPr id="88" name="Oval 236">
            <a:extLst>
              <a:ext uri="{FF2B5EF4-FFF2-40B4-BE49-F238E27FC236}">
                <a16:creationId xmlns:a16="http://schemas.microsoft.com/office/drawing/2014/main" id="{40BD6515-0D02-4705-85FC-F9C356B22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740" y="3051343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242">
            <a:extLst>
              <a:ext uri="{FF2B5EF4-FFF2-40B4-BE49-F238E27FC236}">
                <a16:creationId xmlns:a16="http://schemas.microsoft.com/office/drawing/2014/main" id="{398EE22A-C3C3-4467-91CE-DDF1F1DA7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9592" y="3051343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244">
            <a:extLst>
              <a:ext uri="{FF2B5EF4-FFF2-40B4-BE49-F238E27FC236}">
                <a16:creationId xmlns:a16="http://schemas.microsoft.com/office/drawing/2014/main" id="{28868900-80C8-4859-B7CB-2A75F3178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9541" y="3051343"/>
            <a:ext cx="174171" cy="174171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252">
            <a:extLst>
              <a:ext uri="{FF2B5EF4-FFF2-40B4-BE49-F238E27FC236}">
                <a16:creationId xmlns:a16="http://schemas.microsoft.com/office/drawing/2014/main" id="{B8EF397C-4E18-46D8-81BF-98013DA39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5473" y="3051343"/>
            <a:ext cx="174171" cy="1741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37646-A5C1-4AA8-A950-011F9E0F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60463-2898-41E8-BFBE-9A850540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0D02B-ACCC-E1E7-BE4C-17BA64E5B595}"/>
              </a:ext>
            </a:extLst>
          </p:cNvPr>
          <p:cNvSpPr txBox="1"/>
          <p:nvPr/>
        </p:nvSpPr>
        <p:spPr>
          <a:xfrm>
            <a:off x="661481" y="1225685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What’s your name?</a:t>
            </a:r>
          </a:p>
        </p:txBody>
      </p:sp>
      <p:sp>
        <p:nvSpPr>
          <p:cNvPr id="162" name="Text Placeholder 154">
            <a:extLst>
              <a:ext uri="{FF2B5EF4-FFF2-40B4-BE49-F238E27FC236}">
                <a16:creationId xmlns:a16="http://schemas.microsoft.com/office/drawing/2014/main" id="{1578029B-A8CA-2242-8ABB-42F4DBEB9980}"/>
              </a:ext>
            </a:extLst>
          </p:cNvPr>
          <p:cNvSpPr txBox="1">
            <a:spLocks/>
          </p:cNvSpPr>
          <p:nvPr/>
        </p:nvSpPr>
        <p:spPr>
          <a:xfrm>
            <a:off x="6265030" y="2340799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 cap="none" spc="1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_______</a:t>
            </a:r>
            <a:r>
              <a:rPr lang="en-US"/>
              <a:t>​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7D65E-C21B-F8FB-482D-488ECBC16D20}"/>
              </a:ext>
            </a:extLst>
          </p:cNvPr>
          <p:cNvSpPr txBox="1"/>
          <p:nvPr/>
        </p:nvSpPr>
        <p:spPr>
          <a:xfrm>
            <a:off x="3852154" y="496110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 link: </a:t>
            </a:r>
            <a:r>
              <a:rPr lang="en-US" dirty="0">
                <a:hlinkClick r:id="rId2"/>
              </a:rPr>
              <a:t>https://flip.com/272c7dd5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58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125" descr="A picture containing person, person, wearing glasses">
            <a:extLst>
              <a:ext uri="{FF2B5EF4-FFF2-40B4-BE49-F238E27FC236}">
                <a16:creationId xmlns:a16="http://schemas.microsoft.com/office/drawing/2014/main" id="{4A879786-6DC5-48E7-A9EF-D272F4E7CD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347921B-775C-41FF-AD6F-5A1B2D38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545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 descr="Man with black glasses smiling and looking to the left">
            <a:extLst>
              <a:ext uri="{FF2B5EF4-FFF2-40B4-BE49-F238E27FC236}">
                <a16:creationId xmlns:a16="http://schemas.microsoft.com/office/drawing/2014/main" id="{D8FB741E-E196-4ED6-96C5-60EC87B9ABC7}"/>
              </a:ext>
            </a:extLst>
          </p:cNvPr>
          <p:cNvSpPr/>
          <p:nvPr/>
        </p:nvSpPr>
        <p:spPr>
          <a:xfrm>
            <a:off x="5226244" y="-3328"/>
            <a:ext cx="6605397" cy="6860921"/>
          </a:xfrm>
          <a:custGeom>
            <a:avLst/>
            <a:gdLst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371975 w 6819900"/>
              <a:gd name="connsiteY14" fmla="*/ 742950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35617 w 6819900"/>
              <a:gd name="connsiteY14" fmla="*/ 788592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35617 w 6819900"/>
              <a:gd name="connsiteY14" fmla="*/ 788592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57650 w 6819900"/>
              <a:gd name="connsiteY15" fmla="*/ 742950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3998829 w 6819900"/>
              <a:gd name="connsiteY15" fmla="*/ 791276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44281 w 6819900"/>
              <a:gd name="connsiteY15" fmla="*/ 767113 h 6886575"/>
              <a:gd name="connsiteX16" fmla="*/ 47339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44281 w 6819900"/>
              <a:gd name="connsiteY15" fmla="*/ 767113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25565 w 6819900"/>
              <a:gd name="connsiteY15" fmla="*/ 772482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62997 w 6819900"/>
              <a:gd name="connsiteY15" fmla="*/ 802015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51312 w 6819900"/>
              <a:gd name="connsiteY15" fmla="*/ 796148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19050 h 6886575"/>
              <a:gd name="connsiteX1" fmla="*/ 1447800 w 6819900"/>
              <a:gd name="connsiteY1" fmla="*/ 714375 h 6886575"/>
              <a:gd name="connsiteX2" fmla="*/ 1447800 w 6819900"/>
              <a:gd name="connsiteY2" fmla="*/ 714375 h 6886575"/>
              <a:gd name="connsiteX3" fmla="*/ 1400175 w 6819900"/>
              <a:gd name="connsiteY3" fmla="*/ 857250 h 6886575"/>
              <a:gd name="connsiteX4" fmla="*/ 971550 w 6819900"/>
              <a:gd name="connsiteY4" fmla="*/ 790575 h 6886575"/>
              <a:gd name="connsiteX5" fmla="*/ 171450 w 6819900"/>
              <a:gd name="connsiteY5" fmla="*/ 790575 h 6886575"/>
              <a:gd name="connsiteX6" fmla="*/ 0 w 6819900"/>
              <a:gd name="connsiteY6" fmla="*/ 790575 h 6886575"/>
              <a:gd name="connsiteX7" fmla="*/ 0 w 6819900"/>
              <a:gd name="connsiteY7" fmla="*/ 6886575 h 6886575"/>
              <a:gd name="connsiteX8" fmla="*/ 6819900 w 6819900"/>
              <a:gd name="connsiteY8" fmla="*/ 6886575 h 6886575"/>
              <a:gd name="connsiteX9" fmla="*/ 6819900 w 6819900"/>
              <a:gd name="connsiteY9" fmla="*/ 1181100 h 6886575"/>
              <a:gd name="connsiteX10" fmla="*/ 5172075 w 6819900"/>
              <a:gd name="connsiteY10" fmla="*/ 828675 h 6886575"/>
              <a:gd name="connsiteX11" fmla="*/ 4991100 w 6819900"/>
              <a:gd name="connsiteY11" fmla="*/ 752475 h 6886575"/>
              <a:gd name="connsiteX12" fmla="*/ 4629150 w 6819900"/>
              <a:gd name="connsiteY12" fmla="*/ 866775 h 6886575"/>
              <a:gd name="connsiteX13" fmla="*/ 4476750 w 6819900"/>
              <a:gd name="connsiteY13" fmla="*/ 866775 h 6886575"/>
              <a:gd name="connsiteX14" fmla="*/ 4246312 w 6819900"/>
              <a:gd name="connsiteY14" fmla="*/ 780538 h 6886575"/>
              <a:gd name="connsiteX15" fmla="*/ 4042548 w 6819900"/>
              <a:gd name="connsiteY15" fmla="*/ 793214 h 6886575"/>
              <a:gd name="connsiteX16" fmla="*/ 4784725 w 6819900"/>
              <a:gd name="connsiteY16" fmla="*/ 0 h 6886575"/>
              <a:gd name="connsiteX17" fmla="*/ 1285875 w 6819900"/>
              <a:gd name="connsiteY17" fmla="*/ 19050 h 6886575"/>
              <a:gd name="connsiteX0" fmla="*/ 1285875 w 6819900"/>
              <a:gd name="connsiteY0" fmla="*/ 219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00175 w 6819900"/>
              <a:gd name="connsiteY3" fmla="*/ 860183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285875 w 6819900"/>
              <a:gd name="connsiteY17" fmla="*/ 21983 h 6889508"/>
              <a:gd name="connsiteX0" fmla="*/ 1285875 w 6819900"/>
              <a:gd name="connsiteY0" fmla="*/ 219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77637 w 6819900"/>
              <a:gd name="connsiteY3" fmla="*/ 808454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285875 w 6819900"/>
              <a:gd name="connsiteY17" fmla="*/ 21983 h 6889508"/>
              <a:gd name="connsiteX0" fmla="*/ 1285875 w 6819900"/>
              <a:gd name="connsiteY0" fmla="*/ 219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285875 w 6819900"/>
              <a:gd name="connsiteY17" fmla="*/ 21983 h 6889508"/>
              <a:gd name="connsiteX0" fmla="*/ 1060495 w 6819900"/>
              <a:gd name="connsiteY0" fmla="*/ 12283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1060495 w 6819900"/>
              <a:gd name="connsiteY17" fmla="*/ 12283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42548 w 6819900"/>
              <a:gd name="connsiteY15" fmla="*/ 796147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429153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15401 w 6819900"/>
              <a:gd name="connsiteY15" fmla="*/ 790280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15401 w 6819900"/>
              <a:gd name="connsiteY15" fmla="*/ 790280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09369 w 6819900"/>
              <a:gd name="connsiteY15" fmla="*/ 784413 h 6889508"/>
              <a:gd name="connsiteX16" fmla="*/ 5161586 w 6819900"/>
              <a:gd name="connsiteY16" fmla="*/ 0 h 6889508"/>
              <a:gd name="connsiteX17" fmla="*/ 757842 w 6819900"/>
              <a:gd name="connsiteY17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09369 w 6819900"/>
              <a:gd name="connsiteY15" fmla="*/ 784413 h 6889508"/>
              <a:gd name="connsiteX16" fmla="*/ 4208955 w 6819900"/>
              <a:gd name="connsiteY16" fmla="*/ 648505 h 6889508"/>
              <a:gd name="connsiteX17" fmla="*/ 5161586 w 6819900"/>
              <a:gd name="connsiteY17" fmla="*/ 0 h 6889508"/>
              <a:gd name="connsiteX18" fmla="*/ 757842 w 6819900"/>
              <a:gd name="connsiteY18" fmla="*/ 9051 h 6889508"/>
              <a:gd name="connsiteX0" fmla="*/ 757842 w 6819900"/>
              <a:gd name="connsiteY0" fmla="*/ 9051 h 6889508"/>
              <a:gd name="connsiteX1" fmla="*/ 1447800 w 6819900"/>
              <a:gd name="connsiteY1" fmla="*/ 717308 h 6889508"/>
              <a:gd name="connsiteX2" fmla="*/ 1447800 w 6819900"/>
              <a:gd name="connsiteY2" fmla="*/ 717308 h 6889508"/>
              <a:gd name="connsiteX3" fmla="*/ 1395975 w 6819900"/>
              <a:gd name="connsiteY3" fmla="*/ 776122 h 6889508"/>
              <a:gd name="connsiteX4" fmla="*/ 971550 w 6819900"/>
              <a:gd name="connsiteY4" fmla="*/ 793508 h 6889508"/>
              <a:gd name="connsiteX5" fmla="*/ 171450 w 6819900"/>
              <a:gd name="connsiteY5" fmla="*/ 793508 h 6889508"/>
              <a:gd name="connsiteX6" fmla="*/ 0 w 6819900"/>
              <a:gd name="connsiteY6" fmla="*/ 793508 h 6889508"/>
              <a:gd name="connsiteX7" fmla="*/ 0 w 6819900"/>
              <a:gd name="connsiteY7" fmla="*/ 6889508 h 6889508"/>
              <a:gd name="connsiteX8" fmla="*/ 6819900 w 6819900"/>
              <a:gd name="connsiteY8" fmla="*/ 6889508 h 6889508"/>
              <a:gd name="connsiteX9" fmla="*/ 6819900 w 6819900"/>
              <a:gd name="connsiteY9" fmla="*/ 1184033 h 6889508"/>
              <a:gd name="connsiteX10" fmla="*/ 5172075 w 6819900"/>
              <a:gd name="connsiteY10" fmla="*/ 831608 h 6889508"/>
              <a:gd name="connsiteX11" fmla="*/ 4991100 w 6819900"/>
              <a:gd name="connsiteY11" fmla="*/ 755408 h 6889508"/>
              <a:gd name="connsiteX12" fmla="*/ 4629150 w 6819900"/>
              <a:gd name="connsiteY12" fmla="*/ 869708 h 6889508"/>
              <a:gd name="connsiteX13" fmla="*/ 4476750 w 6819900"/>
              <a:gd name="connsiteY13" fmla="*/ 869708 h 6889508"/>
              <a:gd name="connsiteX14" fmla="*/ 4246312 w 6819900"/>
              <a:gd name="connsiteY14" fmla="*/ 783471 h 6889508"/>
              <a:gd name="connsiteX15" fmla="*/ 4009369 w 6819900"/>
              <a:gd name="connsiteY15" fmla="*/ 784413 h 6889508"/>
              <a:gd name="connsiteX16" fmla="*/ 4139390 w 6819900"/>
              <a:gd name="connsiteY16" fmla="*/ 638840 h 6889508"/>
              <a:gd name="connsiteX17" fmla="*/ 5161586 w 6819900"/>
              <a:gd name="connsiteY17" fmla="*/ 0 h 6889508"/>
              <a:gd name="connsiteX18" fmla="*/ 757842 w 6819900"/>
              <a:gd name="connsiteY18" fmla="*/ 9051 h 688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19900" h="6889508">
                <a:moveTo>
                  <a:pt x="757842" y="9051"/>
                </a:moveTo>
                <a:lnTo>
                  <a:pt x="1447800" y="717308"/>
                </a:lnTo>
                <a:lnTo>
                  <a:pt x="1447800" y="717308"/>
                </a:lnTo>
                <a:lnTo>
                  <a:pt x="1395975" y="776122"/>
                </a:lnTo>
                <a:lnTo>
                  <a:pt x="971550" y="793508"/>
                </a:lnTo>
                <a:lnTo>
                  <a:pt x="171450" y="793508"/>
                </a:lnTo>
                <a:lnTo>
                  <a:pt x="0" y="793508"/>
                </a:lnTo>
                <a:lnTo>
                  <a:pt x="0" y="6889508"/>
                </a:lnTo>
                <a:lnTo>
                  <a:pt x="6819900" y="6889508"/>
                </a:lnTo>
                <a:lnTo>
                  <a:pt x="6819900" y="1184033"/>
                </a:lnTo>
                <a:lnTo>
                  <a:pt x="5172075" y="831608"/>
                </a:lnTo>
                <a:lnTo>
                  <a:pt x="4991100" y="755408"/>
                </a:lnTo>
                <a:lnTo>
                  <a:pt x="4629150" y="869708"/>
                </a:lnTo>
                <a:lnTo>
                  <a:pt x="4476750" y="869708"/>
                </a:lnTo>
                <a:cubicBezTo>
                  <a:pt x="4396372" y="843647"/>
                  <a:pt x="4417595" y="766575"/>
                  <a:pt x="4246312" y="783471"/>
                </a:cubicBezTo>
                <a:lnTo>
                  <a:pt x="4009369" y="784413"/>
                </a:lnTo>
                <a:lnTo>
                  <a:pt x="4139390" y="638840"/>
                </a:lnTo>
                <a:lnTo>
                  <a:pt x="5161586" y="0"/>
                </a:lnTo>
                <a:lnTo>
                  <a:pt x="757842" y="9051"/>
                </a:lnTo>
                <a:close/>
              </a:path>
            </a:pathLst>
          </a:custGeom>
          <a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B92578-BA63-47A9-A529-C8D672FC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290" y="0"/>
            <a:ext cx="0" cy="2509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CB150D-1315-4E18-9CC3-E374E921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What do you think?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668B644-7AFA-4167-9073-B9168870D2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8686" y="2921932"/>
            <a:ext cx="4114800" cy="21753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Learning Korean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Speaking Korean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Recording in Flip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Let’s share!</a:t>
            </a:r>
          </a:p>
          <a:p>
            <a:r>
              <a:rPr lang="en-US" dirty="0"/>
              <a:t>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1EED4-8761-4D39-902B-6FC13A97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77C486-121A-72E6-A960-86FF553CA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22" y="6320044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63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0" y="474699"/>
            <a:ext cx="8219873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Conclusion: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Is Flip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a good resource?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9288" y="1976532"/>
            <a:ext cx="10305885" cy="4142165"/>
          </a:xfrm>
        </p:spPr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Flip is a user-friendly and versatile platform that promotes engaging and interactive learning experiences.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Flip provides a unique way to encourage participation, collaboration, and critical thinking skills.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With Flip, teachers and students can experience a new level of interaction and engagement with each other's ideas and thoughts.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9544" y="6006154"/>
            <a:ext cx="3152912" cy="3651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25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5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Placeholder 52" descr="A person with his hand on his chin">
            <a:extLst>
              <a:ext uri="{FF2B5EF4-FFF2-40B4-BE49-F238E27FC236}">
                <a16:creationId xmlns:a16="http://schemas.microsoft.com/office/drawing/2014/main" id="{0DA54412-8469-4051-A52D-3729F2410A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94AB131-F9C1-48DB-AD3A-5C074FBC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 descr="Man with yellow sweater and white dress shirt thinking">
            <a:extLst>
              <a:ext uri="{FF2B5EF4-FFF2-40B4-BE49-F238E27FC236}">
                <a16:creationId xmlns:a16="http://schemas.microsoft.com/office/drawing/2014/main" id="{96447938-7FB6-4750-890E-6E4730B33E84}"/>
              </a:ext>
            </a:extLst>
          </p:cNvPr>
          <p:cNvSpPr/>
          <p:nvPr/>
        </p:nvSpPr>
        <p:spPr>
          <a:xfrm>
            <a:off x="828974" y="32659"/>
            <a:ext cx="7461956" cy="6825341"/>
          </a:xfrm>
          <a:custGeom>
            <a:avLst/>
            <a:gdLst>
              <a:gd name="connsiteX0" fmla="*/ 2144889 w 7461956"/>
              <a:gd name="connsiteY0" fmla="*/ 0 h 6897511"/>
              <a:gd name="connsiteX1" fmla="*/ 2190045 w 7461956"/>
              <a:gd name="connsiteY1" fmla="*/ 609600 h 6897511"/>
              <a:gd name="connsiteX2" fmla="*/ 2144889 w 7461956"/>
              <a:gd name="connsiteY2" fmla="*/ 654756 h 6897511"/>
              <a:gd name="connsiteX3" fmla="*/ 2088445 w 7461956"/>
              <a:gd name="connsiteY3" fmla="*/ 722489 h 6897511"/>
              <a:gd name="connsiteX4" fmla="*/ 45156 w 7461956"/>
              <a:gd name="connsiteY4" fmla="*/ 722489 h 6897511"/>
              <a:gd name="connsiteX5" fmla="*/ 45156 w 7461956"/>
              <a:gd name="connsiteY5" fmla="*/ 6073422 h 6897511"/>
              <a:gd name="connsiteX6" fmla="*/ 0 w 7461956"/>
              <a:gd name="connsiteY6" fmla="*/ 6220178 h 6897511"/>
              <a:gd name="connsiteX7" fmla="*/ 56445 w 7461956"/>
              <a:gd name="connsiteY7" fmla="*/ 6310489 h 6897511"/>
              <a:gd name="connsiteX8" fmla="*/ 22578 w 7461956"/>
              <a:gd name="connsiteY8" fmla="*/ 6897511 h 6897511"/>
              <a:gd name="connsiteX9" fmla="*/ 7439378 w 7461956"/>
              <a:gd name="connsiteY9" fmla="*/ 6897511 h 6897511"/>
              <a:gd name="connsiteX10" fmla="*/ 7461956 w 7461956"/>
              <a:gd name="connsiteY10" fmla="*/ 6445956 h 6897511"/>
              <a:gd name="connsiteX11" fmla="*/ 7461956 w 7461956"/>
              <a:gd name="connsiteY11" fmla="*/ 6276622 h 6897511"/>
              <a:gd name="connsiteX12" fmla="*/ 7394222 w 7461956"/>
              <a:gd name="connsiteY12" fmla="*/ 6005689 h 6897511"/>
              <a:gd name="connsiteX13" fmla="*/ 7394222 w 7461956"/>
              <a:gd name="connsiteY13" fmla="*/ 745067 h 6897511"/>
              <a:gd name="connsiteX14" fmla="*/ 4346222 w 7461956"/>
              <a:gd name="connsiteY14" fmla="*/ 745067 h 6897511"/>
              <a:gd name="connsiteX15" fmla="*/ 4267200 w 7461956"/>
              <a:gd name="connsiteY15" fmla="*/ 654756 h 6897511"/>
              <a:gd name="connsiteX16" fmla="*/ 4131733 w 7461956"/>
              <a:gd name="connsiteY16" fmla="*/ 496711 h 6897511"/>
              <a:gd name="connsiteX17" fmla="*/ 4131733 w 7461956"/>
              <a:gd name="connsiteY17" fmla="*/ 33867 h 6897511"/>
              <a:gd name="connsiteX18" fmla="*/ 2144889 w 7461956"/>
              <a:gd name="connsiteY18" fmla="*/ 0 h 68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61956" h="6897511">
                <a:moveTo>
                  <a:pt x="2144889" y="0"/>
                </a:moveTo>
                <a:lnTo>
                  <a:pt x="2190045" y="609600"/>
                </a:lnTo>
                <a:lnTo>
                  <a:pt x="2144889" y="654756"/>
                </a:lnTo>
                <a:lnTo>
                  <a:pt x="2088445" y="722489"/>
                </a:lnTo>
                <a:lnTo>
                  <a:pt x="45156" y="722489"/>
                </a:lnTo>
                <a:lnTo>
                  <a:pt x="45156" y="6073422"/>
                </a:lnTo>
                <a:lnTo>
                  <a:pt x="0" y="6220178"/>
                </a:lnTo>
                <a:lnTo>
                  <a:pt x="56445" y="6310489"/>
                </a:lnTo>
                <a:lnTo>
                  <a:pt x="22578" y="6897511"/>
                </a:lnTo>
                <a:lnTo>
                  <a:pt x="7439378" y="6897511"/>
                </a:lnTo>
                <a:lnTo>
                  <a:pt x="7461956" y="6445956"/>
                </a:lnTo>
                <a:lnTo>
                  <a:pt x="7461956" y="6276622"/>
                </a:lnTo>
                <a:lnTo>
                  <a:pt x="7394222" y="6005689"/>
                </a:lnTo>
                <a:lnTo>
                  <a:pt x="7394222" y="745067"/>
                </a:lnTo>
                <a:lnTo>
                  <a:pt x="4346222" y="745067"/>
                </a:lnTo>
                <a:lnTo>
                  <a:pt x="4267200" y="654756"/>
                </a:lnTo>
                <a:lnTo>
                  <a:pt x="4131733" y="496711"/>
                </a:lnTo>
                <a:lnTo>
                  <a:pt x="4131733" y="33867"/>
                </a:lnTo>
                <a:lnTo>
                  <a:pt x="2144889" y="0"/>
                </a:lnTo>
                <a:close/>
              </a:path>
            </a:pathLst>
          </a:custGeom>
          <a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4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E9ED3E-A3FD-4FE3-BD8B-BC4B8C020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03075" y="0"/>
            <a:ext cx="0" cy="299117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48999-3956-4D11-B059-3699485A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3933-5920-45A7-9855-27C887FB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5C0AD-B05B-4C54-AD82-229A2A39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D4D4E20-249C-406C-BD90-01BEC464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264" y="2928406"/>
            <a:ext cx="5350010" cy="86739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Thank for your participation!</a:t>
            </a:r>
          </a:p>
        </p:txBody>
      </p:sp>
      <p:pic>
        <p:nvPicPr>
          <p:cNvPr id="87" name="Picture Placeholder 86" descr="A person of a person clapping">
            <a:extLst>
              <a:ext uri="{FF2B5EF4-FFF2-40B4-BE49-F238E27FC236}">
                <a16:creationId xmlns:a16="http://schemas.microsoft.com/office/drawing/2014/main" id="{5B66E087-615D-4B7F-9491-E7B61FCBE4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B2AE-A34B-483D-9A3B-6FF8FDB8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69419-8F34-4DA7-AE42-35392839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Meet the presenter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FC08035-0927-4E7F-9283-E58A6EE237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877411" y="928030"/>
            <a:ext cx="3266975" cy="4101169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B3BA1F-61EC-43EA-B954-8D7BA548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50189" y="2396358"/>
            <a:ext cx="3266975" cy="326687"/>
          </a:xfrm>
        </p:spPr>
        <p:txBody>
          <a:bodyPr/>
          <a:lstStyle/>
          <a:p>
            <a:r>
              <a:rPr lang="en-US" dirty="0"/>
              <a:t>Misun Sasse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29BB73-6CD7-44AA-A8FE-669B7271B5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9508" y="2756830"/>
            <a:ext cx="4834569" cy="2384195"/>
          </a:xfrm>
        </p:spPr>
        <p:txBody>
          <a:bodyPr/>
          <a:lstStyle/>
          <a:p>
            <a:r>
              <a:rPr lang="en-US" dirty="0"/>
              <a:t>Since 2011, I have been teaching ESL at all levels of the AELG program as an ESL instructor. My research focuses on the impact of technology and e-learning in education.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47E8C-1F0A-40EF-81C0-6BA51F14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84AE-32AC-478C-80FE-FD9EA56A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6C3793-0E4C-844E-FC5B-FAB2869E58CC}"/>
              </a:ext>
            </a:extLst>
          </p:cNvPr>
          <p:cNvCxnSpPr>
            <a:cxnSpLocks/>
          </p:cNvCxnSpPr>
          <p:nvPr/>
        </p:nvCxnSpPr>
        <p:spPr>
          <a:xfrm>
            <a:off x="1877411" y="5029199"/>
            <a:ext cx="35650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BE8EBC-8FB9-B4C5-9D23-3C93B982B874}"/>
              </a:ext>
            </a:extLst>
          </p:cNvPr>
          <p:cNvCxnSpPr/>
          <p:nvPr/>
        </p:nvCxnSpPr>
        <p:spPr>
          <a:xfrm>
            <a:off x="5144386" y="466928"/>
            <a:ext cx="0" cy="48443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4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2B1988-DF3B-414E-BEB4-BDE3F3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3651901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Survey: Your Thoughts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27F41A1-E0EA-41B4-89AC-89D0C6C9DF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68501" y="1075509"/>
            <a:ext cx="4634603" cy="1408770"/>
          </a:xfrm>
        </p:spPr>
        <p:txBody>
          <a:bodyPr anchor="ctr"/>
          <a:lstStyle/>
          <a:p>
            <a:r>
              <a:rPr lang="en-US" dirty="0"/>
              <a:t>​</a:t>
            </a:r>
          </a:p>
        </p:txBody>
      </p:sp>
      <p:pic>
        <p:nvPicPr>
          <p:cNvPr id="150" name="Picture Placeholder 149" descr="Two people talking in front of a window and a laptop">
            <a:extLst>
              <a:ext uri="{FF2B5EF4-FFF2-40B4-BE49-F238E27FC236}">
                <a16:creationId xmlns:a16="http://schemas.microsoft.com/office/drawing/2014/main" id="{FB8FDEA3-5342-4AA3-BD01-617F25717C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95752"/>
            <a:ext cx="12192000" cy="406224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CFDDC-0123-4F38-A130-41DA1479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68C4-FA36-44D9-B49A-C2B5181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266357-58CA-479D-8E3B-7CBCA970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>
            <a:extLst>
              <a:ext uri="{FF2B5EF4-FFF2-40B4-BE49-F238E27FC236}">
                <a16:creationId xmlns:a16="http://schemas.microsoft.com/office/drawing/2014/main" id="{E816C8B2-9886-735B-8F1F-910CEB096043}"/>
              </a:ext>
            </a:extLst>
          </p:cNvPr>
          <p:cNvSpPr/>
          <p:nvPr/>
        </p:nvSpPr>
        <p:spPr>
          <a:xfrm>
            <a:off x="7302734" y="4401735"/>
            <a:ext cx="1325880" cy="1161288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60%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CF6DC655-2B55-7A76-671C-A2E5EF86811C}"/>
              </a:ext>
            </a:extLst>
          </p:cNvPr>
          <p:cNvSpPr/>
          <p:nvPr/>
        </p:nvSpPr>
        <p:spPr>
          <a:xfrm>
            <a:off x="10460981" y="4401735"/>
            <a:ext cx="1325880" cy="1161288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80%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6B3FE35A-85F5-4094-C320-694A4C25E1DF}"/>
              </a:ext>
            </a:extLst>
          </p:cNvPr>
          <p:cNvSpPr/>
          <p:nvPr/>
        </p:nvSpPr>
        <p:spPr>
          <a:xfrm>
            <a:off x="8881857" y="4401735"/>
            <a:ext cx="1325880" cy="1161288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70%</a:t>
            </a:r>
          </a:p>
        </p:txBody>
      </p:sp>
      <p:pic>
        <p:nvPicPr>
          <p:cNvPr id="9" name="Picture Placeholder 8" descr="High school teacher calling on student in classroom">
            <a:extLst>
              <a:ext uri="{FF2B5EF4-FFF2-40B4-BE49-F238E27FC236}">
                <a16:creationId xmlns:a16="http://schemas.microsoft.com/office/drawing/2014/main" id="{DC509361-A43F-4A06-A942-C016204A47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283" r="19281" b="-1"/>
          <a:stretch/>
        </p:blipFill>
        <p:spPr>
          <a:xfrm>
            <a:off x="1" y="10"/>
            <a:ext cx="6311899" cy="6857990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C6697-7D9C-5CEA-6DF5-2CE6C7F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33B81-B531-DA37-21DC-7E4FB5F9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1B6D2-1D29-C5B7-E7ED-56E17C65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3C0A-5A95-4EAA-0254-BC6C638294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1900" y="3282850"/>
            <a:ext cx="5350010" cy="103073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effectLst/>
              </a:rPr>
              <a:t>How much do you talk in your class?</a:t>
            </a:r>
          </a:p>
          <a:p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B1F63AD4-4D26-95D6-1D61-9E3EA349154F}"/>
              </a:ext>
            </a:extLst>
          </p:cNvPr>
          <p:cNvSpPr/>
          <p:nvPr/>
        </p:nvSpPr>
        <p:spPr>
          <a:xfrm>
            <a:off x="5723611" y="4401735"/>
            <a:ext cx="1325880" cy="1161288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2929F-75C4-8AEE-2648-CBA6A15A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</p:spPr>
        <p:txBody>
          <a:bodyPr anchor="ctr">
            <a:normAutofit/>
          </a:bodyPr>
          <a:lstStyle/>
          <a:p>
            <a:r>
              <a:rPr lang="en-US" dirty="0"/>
              <a:t>Question 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9A9E1-06E5-EBB2-35D9-6FFDF2BA5AAF}"/>
              </a:ext>
            </a:extLst>
          </p:cNvPr>
          <p:cNvSpPr txBox="1"/>
          <p:nvPr/>
        </p:nvSpPr>
        <p:spPr>
          <a:xfrm>
            <a:off x="6251985" y="4175142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4FAA3-5701-D422-2060-D66F270411CB}"/>
              </a:ext>
            </a:extLst>
          </p:cNvPr>
          <p:cNvSpPr txBox="1"/>
          <p:nvPr/>
        </p:nvSpPr>
        <p:spPr>
          <a:xfrm>
            <a:off x="7860291" y="4175143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7F768-6773-47C8-CC59-4CCE7FB18913}"/>
              </a:ext>
            </a:extLst>
          </p:cNvPr>
          <p:cNvSpPr txBox="1"/>
          <p:nvPr/>
        </p:nvSpPr>
        <p:spPr>
          <a:xfrm>
            <a:off x="9434471" y="4197494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A3341-DCC7-10B9-B562-5C4498061032}"/>
              </a:ext>
            </a:extLst>
          </p:cNvPr>
          <p:cNvSpPr txBox="1"/>
          <p:nvPr/>
        </p:nvSpPr>
        <p:spPr>
          <a:xfrm>
            <a:off x="11054206" y="4214053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9558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igh school teacher calling on student in classroom">
            <a:extLst>
              <a:ext uri="{FF2B5EF4-FFF2-40B4-BE49-F238E27FC236}">
                <a16:creationId xmlns:a16="http://schemas.microsoft.com/office/drawing/2014/main" id="{DC509361-A43F-4A06-A942-C016204A47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283" r="19281" b="-1"/>
          <a:stretch/>
        </p:blipFill>
        <p:spPr>
          <a:xfrm>
            <a:off x="1" y="10"/>
            <a:ext cx="6311899" cy="6857990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C6697-7D9C-5CEA-6DF5-2CE6C7F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33B81-B531-DA37-21DC-7E4FB5F9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1B6D2-1D29-C5B7-E7ED-56E17C65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3C0A-5A95-4EAA-0254-BC6C638294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1900" y="3282850"/>
            <a:ext cx="5350010" cy="1030734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How much teacher-talk do you think is ideal during class time? 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2929F-75C4-8AEE-2648-CBA6A15A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</p:spPr>
        <p:txBody>
          <a:bodyPr anchor="ctr">
            <a:normAutofit/>
          </a:bodyPr>
          <a:lstStyle/>
          <a:p>
            <a:r>
              <a:rPr lang="en-US" dirty="0"/>
              <a:t>Question 2.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B1F63AD4-4D26-95D6-1D61-9E3EA349154F}"/>
              </a:ext>
            </a:extLst>
          </p:cNvPr>
          <p:cNvSpPr/>
          <p:nvPr/>
        </p:nvSpPr>
        <p:spPr>
          <a:xfrm>
            <a:off x="5785255" y="4505923"/>
            <a:ext cx="1322961" cy="1157591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 30%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8FFCEC5E-1E07-62D0-4CB7-0DE953797FBC}"/>
              </a:ext>
            </a:extLst>
          </p:cNvPr>
          <p:cNvSpPr/>
          <p:nvPr/>
        </p:nvSpPr>
        <p:spPr>
          <a:xfrm>
            <a:off x="7410755" y="4480741"/>
            <a:ext cx="1322961" cy="1157591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 50%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C7A2F20B-0495-6351-860E-35FB21F7A5D9}"/>
              </a:ext>
            </a:extLst>
          </p:cNvPr>
          <p:cNvSpPr/>
          <p:nvPr/>
        </p:nvSpPr>
        <p:spPr>
          <a:xfrm>
            <a:off x="9015986" y="4493332"/>
            <a:ext cx="1322961" cy="1157591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 60%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5A0AFEC4-7510-6708-5029-7658766228EF}"/>
              </a:ext>
            </a:extLst>
          </p:cNvPr>
          <p:cNvSpPr/>
          <p:nvPr/>
        </p:nvSpPr>
        <p:spPr>
          <a:xfrm>
            <a:off x="10621217" y="4468150"/>
            <a:ext cx="1322961" cy="1157591"/>
          </a:xfrm>
          <a:prstGeom prst="teardrop">
            <a:avLst/>
          </a:prstGeom>
          <a:solidFill>
            <a:srgbClr val="95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Less than 70%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D65B45-3FC4-FA9A-FAE6-FC4474962041}"/>
              </a:ext>
            </a:extLst>
          </p:cNvPr>
          <p:cNvSpPr txBox="1"/>
          <p:nvPr/>
        </p:nvSpPr>
        <p:spPr>
          <a:xfrm>
            <a:off x="6307031" y="4280149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291A9-36F6-AF83-BDF2-0E5B6C853ADA}"/>
              </a:ext>
            </a:extLst>
          </p:cNvPr>
          <p:cNvSpPr txBox="1"/>
          <p:nvPr/>
        </p:nvSpPr>
        <p:spPr>
          <a:xfrm>
            <a:off x="7939565" y="4313584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C95C3-68A8-22B7-7C42-C80BD1852EC9}"/>
              </a:ext>
            </a:extLst>
          </p:cNvPr>
          <p:cNvSpPr txBox="1"/>
          <p:nvPr/>
        </p:nvSpPr>
        <p:spPr>
          <a:xfrm>
            <a:off x="9565065" y="4302321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7BBF2-D4BE-69A2-FB38-97B89129A13C}"/>
              </a:ext>
            </a:extLst>
          </p:cNvPr>
          <p:cNvSpPr txBox="1"/>
          <p:nvPr/>
        </p:nvSpPr>
        <p:spPr>
          <a:xfrm>
            <a:off x="11138921" y="4280149"/>
            <a:ext cx="27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3351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igh school teacher calling on student in classroom">
            <a:extLst>
              <a:ext uri="{FF2B5EF4-FFF2-40B4-BE49-F238E27FC236}">
                <a16:creationId xmlns:a16="http://schemas.microsoft.com/office/drawing/2014/main" id="{DC509361-A43F-4A06-A942-C016204A47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9283" r="19281" b="-1"/>
          <a:stretch/>
        </p:blipFill>
        <p:spPr>
          <a:xfrm>
            <a:off x="1" y="10"/>
            <a:ext cx="6311899" cy="6857990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C6697-7D9C-5CEA-6DF5-2CE6C7F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33B81-B531-DA37-21DC-7E4FB5F9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1B6D2-1D29-C5B7-E7ED-56E17C65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3C0A-5A95-4EAA-0254-BC6C638294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1900" y="3282850"/>
            <a:ext cx="5350010" cy="1030734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What strategies/techniques do you use to increase student-talk time? 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2929F-75C4-8AEE-2648-CBA6A15A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</p:spPr>
        <p:txBody>
          <a:bodyPr anchor="ctr">
            <a:normAutofit/>
          </a:bodyPr>
          <a:lstStyle/>
          <a:p>
            <a:r>
              <a:rPr lang="en-US" dirty="0"/>
              <a:t>Question 3.</a:t>
            </a:r>
          </a:p>
        </p:txBody>
      </p:sp>
    </p:spTree>
    <p:extLst>
      <p:ext uri="{BB962C8B-B14F-4D97-AF65-F5344CB8AC3E}">
        <p14:creationId xmlns:p14="http://schemas.microsoft.com/office/powerpoint/2010/main" val="202342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C509361-A43F-4A06-A942-C016204A47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968" r="12967" b="-1"/>
          <a:stretch/>
        </p:blipFill>
        <p:spPr>
          <a:xfrm>
            <a:off x="4582510" y="10"/>
            <a:ext cx="7609489" cy="6857990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3C0A-5A95-4EAA-0254-BC6C638294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1468" y="2225958"/>
            <a:ext cx="4606159" cy="22212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Limited class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>
                <a:effectLst/>
              </a:rPr>
              <a:t>hy students to speak</a:t>
            </a:r>
            <a:endParaRPr lang="en-US"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33B81-B531-DA37-21DC-7E4FB5F9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1B6D2-1D29-C5B7-E7ED-56E17C65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2929F-75C4-8AEE-2648-CBA6A15A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81" y="749239"/>
            <a:ext cx="4607268" cy="469476"/>
          </a:xfrm>
        </p:spPr>
        <p:txBody>
          <a:bodyPr anchor="ctr">
            <a:normAutofit/>
          </a:bodyPr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10082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C509361-A43F-4A06-A942-C016204A47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968" r="12967" b="-1"/>
          <a:stretch/>
        </p:blipFill>
        <p:spPr>
          <a:xfrm>
            <a:off x="7485439" y="1644567"/>
            <a:ext cx="4619011" cy="4162846"/>
          </a:xfr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3C0A-5A95-4EAA-0254-BC6C638294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5554" y="2044485"/>
            <a:ext cx="6405093" cy="28616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Engagement is essential for language learning.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There are many factors that can influence engagement, such as motivation, anxiety, and self-efficacy.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There are a variety of activities and tasks that can be used to engage students in language learning. 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1B6D2-1D29-C5B7-E7ED-56E17C65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2929F-75C4-8AEE-2648-CBA6A15A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13" y="630342"/>
            <a:ext cx="6065734" cy="469476"/>
          </a:xfrm>
        </p:spPr>
        <p:txBody>
          <a:bodyPr anchor="ctr">
            <a:noAutofit/>
          </a:bodyPr>
          <a:lstStyle/>
          <a:p>
            <a:r>
              <a:rPr lang="en-US" dirty="0"/>
              <a:t>Flip: Help Overcome the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DB61F-7D00-5A29-902B-5ADA93796BC4}"/>
              </a:ext>
            </a:extLst>
          </p:cNvPr>
          <p:cNvSpPr txBox="1"/>
          <p:nvPr/>
        </p:nvSpPr>
        <p:spPr>
          <a:xfrm>
            <a:off x="653470" y="6317440"/>
            <a:ext cx="7067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000" i="0" dirty="0">
                <a:solidFill>
                  <a:srgbClr val="222222"/>
                </a:solidFill>
                <a:effectLst/>
              </a:rPr>
              <a:t>Mercer, S., &amp; </a:t>
            </a:r>
            <a:r>
              <a:rPr lang="en-US" sz="1000" i="0" dirty="0" err="1">
                <a:solidFill>
                  <a:srgbClr val="222222"/>
                </a:solidFill>
                <a:effectLst/>
              </a:rPr>
              <a:t>Dörnyei</a:t>
            </a:r>
            <a:r>
              <a:rPr lang="en-US" sz="1000" i="0" dirty="0">
                <a:solidFill>
                  <a:srgbClr val="222222"/>
                </a:solidFill>
                <a:effectLst/>
              </a:rPr>
              <a:t>, Z. (2020). Engaging Language Learners in Contemporary Classrooms. Cambridge University Press.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ADD5D75-7CCD-2243-88C5-BB5C8C7E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2038" y="6181251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Conference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4697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658</TotalTime>
  <Words>889</Words>
  <Application>Microsoft Office PowerPoint</Application>
  <PresentationFormat>Widescreen</PresentationFormat>
  <Paragraphs>221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Univers LT Std 45 Light</vt:lpstr>
      <vt:lpstr>Aharoni</vt:lpstr>
      <vt:lpstr>Arial</vt:lpstr>
      <vt:lpstr>Calibri</vt:lpstr>
      <vt:lpstr>Tisa Offc Serif Pro</vt:lpstr>
      <vt:lpstr>Univers Light</vt:lpstr>
      <vt:lpstr>Office Theme</vt:lpstr>
      <vt:lpstr>Maximizing Student Engagement and Speaking Practice through Flip (formerly Flipgrid)</vt:lpstr>
      <vt:lpstr>Agenda</vt:lpstr>
      <vt:lpstr>Meet the presenter</vt:lpstr>
      <vt:lpstr>Survey: Your Thoughts</vt:lpstr>
      <vt:lpstr>Question 1.</vt:lpstr>
      <vt:lpstr>Question 2.</vt:lpstr>
      <vt:lpstr>Question 3.</vt:lpstr>
      <vt:lpstr>Challenges</vt:lpstr>
      <vt:lpstr>Flip: Help Overcome the Challenges</vt:lpstr>
      <vt:lpstr>Overview: What is Flip?</vt:lpstr>
      <vt:lpstr>What are the features of Flip?</vt:lpstr>
      <vt:lpstr>What are the features of Flip?  (Cont.)</vt:lpstr>
      <vt:lpstr>What are the features of Flip? (Cont.)</vt:lpstr>
      <vt:lpstr>What are the benefits of using Flip?</vt:lpstr>
      <vt:lpstr>Differences between Flip and other video platforms</vt:lpstr>
      <vt:lpstr>Possible challenges of using Flip </vt:lpstr>
      <vt:lpstr>Practical examples of using the FLIP </vt:lpstr>
      <vt:lpstr>Practical examples of using the FLIP </vt:lpstr>
      <vt:lpstr>Practical examples of using the FLIP </vt:lpstr>
      <vt:lpstr>Showcase: Students’ Videos</vt:lpstr>
      <vt:lpstr>Practice: Your Turn</vt:lpstr>
      <vt:lpstr>Learn Korean</vt:lpstr>
      <vt:lpstr>Learn Korean</vt:lpstr>
      <vt:lpstr>What do you think?</vt:lpstr>
      <vt:lpstr>Conclusion: Is Flip a good resource?</vt:lpstr>
      <vt:lpstr>Questions?</vt:lpstr>
      <vt:lpstr>Thank for your participation!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Student Engagement and Speaking Practice through Flip (formerly Flipgrid)</dc:title>
  <dc:creator>Sasse, Misun L</dc:creator>
  <cp:lastModifiedBy>Sasse, Misun L</cp:lastModifiedBy>
  <cp:revision>1</cp:revision>
  <dcterms:created xsi:type="dcterms:W3CDTF">2023-04-14T00:21:19Z</dcterms:created>
  <dcterms:modified xsi:type="dcterms:W3CDTF">2023-04-15T16:46:01Z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