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sldIdLst>
    <p:sldId id="256" r:id="rId2"/>
    <p:sldId id="277" r:id="rId3"/>
    <p:sldId id="258" r:id="rId4"/>
    <p:sldId id="257" r:id="rId5"/>
    <p:sldId id="260" r:id="rId6"/>
    <p:sldId id="259" r:id="rId7"/>
    <p:sldId id="262" r:id="rId8"/>
    <p:sldId id="263" r:id="rId9"/>
    <p:sldId id="264" r:id="rId10"/>
    <p:sldId id="267" r:id="rId11"/>
    <p:sldId id="266" r:id="rId12"/>
    <p:sldId id="275" r:id="rId13"/>
    <p:sldId id="268" r:id="rId14"/>
    <p:sldId id="269" r:id="rId15"/>
    <p:sldId id="270"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1" autoAdjust="0"/>
    <p:restoredTop sz="94660"/>
  </p:normalViewPr>
  <p:slideViewPr>
    <p:cSldViewPr snapToGrid="0">
      <p:cViewPr varScale="1">
        <p:scale>
          <a:sx n="72" d="100"/>
          <a:sy n="72" d="100"/>
        </p:scale>
        <p:origin x="52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8.xml.rels><?xml version="1.0" encoding="UTF-8" standalone="yes"?>
<Relationships xmlns="http://schemas.openxmlformats.org/package/2006/relationships"><Relationship Id="rId2" Type="http://schemas.openxmlformats.org/officeDocument/2006/relationships/hyperlink" Target="https://express.adobe.com/video/LpCxw8Z2vzAdu" TargetMode="External"/><Relationship Id="rId1" Type="http://schemas.openxmlformats.org/officeDocument/2006/relationships/hyperlink" Target="https://docs.google.com/presentation/d/1W58FPWGAopKj1-7fhRYVHf8p0tRqdlIu5tzxUZc_z0Q/edit?usp=sharing" TargetMode="External"/></Relationships>
</file>

<file path=ppt/diagrams/_rels/drawing5.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8.xml.rels><?xml version="1.0" encoding="UTF-8" standalone="yes"?>
<Relationships xmlns="http://schemas.openxmlformats.org/package/2006/relationships"><Relationship Id="rId2" Type="http://schemas.openxmlformats.org/officeDocument/2006/relationships/hyperlink" Target="https://express.adobe.com/video/LpCxw8Z2vzAdu" TargetMode="External"/><Relationship Id="rId1" Type="http://schemas.openxmlformats.org/officeDocument/2006/relationships/hyperlink" Target="https://docs.google.com/presentation/d/1W58FPWGAopKj1-7fhRYVHf8p0tRqdlIu5tzxUZc_z0Q/edit?usp=sharing"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062016-FB5C-4DCD-BD66-7D4FA1DD43E5}" type="doc">
      <dgm:prSet loTypeId="urn:microsoft.com/office/officeart/2005/8/layout/default" loCatId="list" qsTypeId="urn:microsoft.com/office/officeart/2005/8/quickstyle/simple4" qsCatId="simple" csTypeId="urn:microsoft.com/office/officeart/2005/8/colors/colorful1" csCatId="colorful"/>
      <dgm:spPr/>
      <dgm:t>
        <a:bodyPr/>
        <a:lstStyle/>
        <a:p>
          <a:endParaRPr lang="en-US"/>
        </a:p>
      </dgm:t>
    </dgm:pt>
    <dgm:pt modelId="{207C6F11-AF88-4EE1-8128-53AA65A674B2}">
      <dgm:prSet/>
      <dgm:spPr/>
      <dgm:t>
        <a:bodyPr/>
        <a:lstStyle/>
        <a:p>
          <a:r>
            <a:rPr lang="en-US" dirty="0"/>
            <a:t>Grew up in Martinsburg, WV.  I now live in Frederick.</a:t>
          </a:r>
        </a:p>
      </dgm:t>
    </dgm:pt>
    <dgm:pt modelId="{4EACA94A-A559-4AB5-A062-79492336ABEF}" type="parTrans" cxnId="{D5D5780E-0747-4586-A761-66A18D8E6664}">
      <dgm:prSet/>
      <dgm:spPr/>
      <dgm:t>
        <a:bodyPr/>
        <a:lstStyle/>
        <a:p>
          <a:endParaRPr lang="en-US"/>
        </a:p>
      </dgm:t>
    </dgm:pt>
    <dgm:pt modelId="{8832E5D1-21FB-4EE2-A8BF-0670AD81EC24}" type="sibTrans" cxnId="{D5D5780E-0747-4586-A761-66A18D8E6664}">
      <dgm:prSet/>
      <dgm:spPr/>
      <dgm:t>
        <a:bodyPr/>
        <a:lstStyle/>
        <a:p>
          <a:endParaRPr lang="en-US"/>
        </a:p>
      </dgm:t>
    </dgm:pt>
    <dgm:pt modelId="{CBC817AD-AC95-4291-9981-88EFE08040CA}">
      <dgm:prSet/>
      <dgm:spPr/>
      <dgm:t>
        <a:bodyPr/>
        <a:lstStyle/>
        <a:p>
          <a:r>
            <a:rPr lang="en-US" dirty="0"/>
            <a:t>Attended undergrad in South Carolina and Pennsylvania</a:t>
          </a:r>
        </a:p>
      </dgm:t>
    </dgm:pt>
    <dgm:pt modelId="{C4C99376-EFCC-42CD-B29F-806D37026835}" type="parTrans" cxnId="{CF3AD956-69D4-4F0A-9F3F-20BD70FA7751}">
      <dgm:prSet/>
      <dgm:spPr/>
      <dgm:t>
        <a:bodyPr/>
        <a:lstStyle/>
        <a:p>
          <a:endParaRPr lang="en-US"/>
        </a:p>
      </dgm:t>
    </dgm:pt>
    <dgm:pt modelId="{496EF807-ECF3-44C1-9095-67BBC3448BB7}" type="sibTrans" cxnId="{CF3AD956-69D4-4F0A-9F3F-20BD70FA7751}">
      <dgm:prSet/>
      <dgm:spPr/>
      <dgm:t>
        <a:bodyPr/>
        <a:lstStyle/>
        <a:p>
          <a:endParaRPr lang="en-US"/>
        </a:p>
      </dgm:t>
    </dgm:pt>
    <dgm:pt modelId="{5B04D30F-7AEC-42D9-8FE0-85DC2F470AF4}">
      <dgm:prSet/>
      <dgm:spPr/>
      <dgm:t>
        <a:bodyPr/>
        <a:lstStyle/>
        <a:p>
          <a:r>
            <a:rPr lang="en-US" dirty="0"/>
            <a:t>Ten years teaching EFL and doing humanitarian work in Croatia</a:t>
          </a:r>
        </a:p>
      </dgm:t>
    </dgm:pt>
    <dgm:pt modelId="{6BA78BBA-DA1D-4CA4-AFE1-FB6A15E1D334}" type="parTrans" cxnId="{5ED2330D-DE61-435A-9F61-0A3A323301A6}">
      <dgm:prSet/>
      <dgm:spPr/>
      <dgm:t>
        <a:bodyPr/>
        <a:lstStyle/>
        <a:p>
          <a:endParaRPr lang="en-US"/>
        </a:p>
      </dgm:t>
    </dgm:pt>
    <dgm:pt modelId="{FB27EFFB-ADDD-4988-9B74-8C7D17FDDAAA}" type="sibTrans" cxnId="{5ED2330D-DE61-435A-9F61-0A3A323301A6}">
      <dgm:prSet/>
      <dgm:spPr/>
      <dgm:t>
        <a:bodyPr/>
        <a:lstStyle/>
        <a:p>
          <a:endParaRPr lang="en-US"/>
        </a:p>
      </dgm:t>
    </dgm:pt>
    <dgm:pt modelId="{B1F3490D-AA5A-4055-8289-96504C1B3A4E}">
      <dgm:prSet/>
      <dgm:spPr/>
      <dgm:t>
        <a:bodyPr/>
        <a:lstStyle/>
        <a:p>
          <a:r>
            <a:rPr lang="en-US" dirty="0"/>
            <a:t>M.Ed. degree in Curriculum &amp; Instruction, ESOL</a:t>
          </a:r>
        </a:p>
      </dgm:t>
    </dgm:pt>
    <dgm:pt modelId="{1E746F6A-AF3E-468E-AE64-564F0D504090}" type="parTrans" cxnId="{12C2DE63-5CD5-486D-9D3F-638169F0B599}">
      <dgm:prSet/>
      <dgm:spPr/>
      <dgm:t>
        <a:bodyPr/>
        <a:lstStyle/>
        <a:p>
          <a:endParaRPr lang="en-US"/>
        </a:p>
      </dgm:t>
    </dgm:pt>
    <dgm:pt modelId="{699282A5-7CDF-4D02-B9E6-22ED704D7FC9}" type="sibTrans" cxnId="{12C2DE63-5CD5-486D-9D3F-638169F0B599}">
      <dgm:prSet/>
      <dgm:spPr/>
      <dgm:t>
        <a:bodyPr/>
        <a:lstStyle/>
        <a:p>
          <a:endParaRPr lang="en-US"/>
        </a:p>
      </dgm:t>
    </dgm:pt>
    <dgm:pt modelId="{72813AD3-65FD-4A56-9C86-FE6D3C037B5B}">
      <dgm:prSet/>
      <dgm:spPr/>
      <dgm:t>
        <a:bodyPr/>
        <a:lstStyle/>
        <a:p>
          <a:pPr rtl="0"/>
          <a:r>
            <a:rPr lang="en-US" dirty="0"/>
            <a:t>9 years teaching high school ESOL</a:t>
          </a:r>
          <a:r>
            <a:rPr lang="en-US" dirty="0">
              <a:latin typeface="Tw Cen MT" panose="020B0602020104020603"/>
            </a:rPr>
            <a:t>, 1 year at MC, 6 years at FCC</a:t>
          </a:r>
          <a:endParaRPr lang="en-US" dirty="0"/>
        </a:p>
      </dgm:t>
    </dgm:pt>
    <dgm:pt modelId="{267C27F7-6C20-45D9-AF04-55FA7C35D5FB}" type="parTrans" cxnId="{E5B524B5-6FEB-4E21-BB50-278763454FCF}">
      <dgm:prSet/>
      <dgm:spPr/>
      <dgm:t>
        <a:bodyPr/>
        <a:lstStyle/>
        <a:p>
          <a:endParaRPr lang="en-US"/>
        </a:p>
      </dgm:t>
    </dgm:pt>
    <dgm:pt modelId="{1D5493D5-586F-483F-8941-65DA1FED912D}" type="sibTrans" cxnId="{E5B524B5-6FEB-4E21-BB50-278763454FCF}">
      <dgm:prSet/>
      <dgm:spPr/>
      <dgm:t>
        <a:bodyPr/>
        <a:lstStyle/>
        <a:p>
          <a:endParaRPr lang="en-US"/>
        </a:p>
      </dgm:t>
    </dgm:pt>
    <dgm:pt modelId="{8C356501-9506-4C0F-9EF9-E79BAF74EDE2}">
      <dgm:prSet phldr="0"/>
      <dgm:spPr/>
      <dgm:t>
        <a:bodyPr/>
        <a:lstStyle/>
        <a:p>
          <a:pPr rtl="0"/>
          <a:r>
            <a:rPr lang="en-US" dirty="0">
              <a:latin typeface="Tw Cen MT" panose="020B0602020104020603"/>
            </a:rPr>
            <a:t>2 kids, 2 cats, 2 dogs</a:t>
          </a:r>
          <a:endParaRPr lang="en-US" dirty="0"/>
        </a:p>
      </dgm:t>
    </dgm:pt>
    <dgm:pt modelId="{9067BB06-2348-407B-B2CF-3ADD2964E282}" type="parTrans" cxnId="{0EA496B0-AEAD-4AEA-81F8-C4FC51BCBE54}">
      <dgm:prSet/>
      <dgm:spPr/>
      <dgm:t>
        <a:bodyPr/>
        <a:lstStyle/>
        <a:p>
          <a:endParaRPr lang="en-US"/>
        </a:p>
      </dgm:t>
    </dgm:pt>
    <dgm:pt modelId="{1410E006-37D1-4FD6-B8EE-512B8ACAA551}" type="sibTrans" cxnId="{0EA496B0-AEAD-4AEA-81F8-C4FC51BCBE54}">
      <dgm:prSet/>
      <dgm:spPr/>
      <dgm:t>
        <a:bodyPr/>
        <a:lstStyle/>
        <a:p>
          <a:endParaRPr lang="en-US"/>
        </a:p>
      </dgm:t>
    </dgm:pt>
    <dgm:pt modelId="{36E043E0-7F53-4F99-BFE8-FC3E84D057D9}">
      <dgm:prSet/>
      <dgm:spPr/>
      <dgm:t>
        <a:bodyPr/>
        <a:lstStyle/>
        <a:p>
          <a:r>
            <a:rPr lang="en-US" dirty="0"/>
            <a:t>Passionate about culturally responsive teaching and student care, student advocacy, and issues of equity and access for ELLs. </a:t>
          </a:r>
        </a:p>
      </dgm:t>
    </dgm:pt>
    <dgm:pt modelId="{AE4D708B-B02F-42B6-B8D4-355EFEE6010F}" type="parTrans" cxnId="{576DBC6C-8585-4EFA-9CFA-41D9E095B370}">
      <dgm:prSet/>
      <dgm:spPr/>
      <dgm:t>
        <a:bodyPr/>
        <a:lstStyle/>
        <a:p>
          <a:endParaRPr lang="en-US"/>
        </a:p>
      </dgm:t>
    </dgm:pt>
    <dgm:pt modelId="{CD901B8B-BCB5-4620-9228-3F1B43EF805A}" type="sibTrans" cxnId="{576DBC6C-8585-4EFA-9CFA-41D9E095B370}">
      <dgm:prSet/>
      <dgm:spPr/>
      <dgm:t>
        <a:bodyPr/>
        <a:lstStyle/>
        <a:p>
          <a:endParaRPr lang="en-US"/>
        </a:p>
      </dgm:t>
    </dgm:pt>
    <dgm:pt modelId="{093B6DAC-B948-4B30-90DE-ABCF29BF9A2F}">
      <dgm:prSet/>
      <dgm:spPr/>
      <dgm:t>
        <a:bodyPr/>
        <a:lstStyle/>
        <a:p>
          <a:r>
            <a:rPr lang="en-US" dirty="0"/>
            <a:t>Advanced Croatian speaker, intermediate Spanish speaker</a:t>
          </a:r>
        </a:p>
      </dgm:t>
    </dgm:pt>
    <dgm:pt modelId="{C26BD992-188B-47F2-BBDF-2B1EEDA56A8A}" type="parTrans" cxnId="{72788E63-38EF-4502-9F89-AC26B570504C}">
      <dgm:prSet/>
      <dgm:spPr/>
      <dgm:t>
        <a:bodyPr/>
        <a:lstStyle/>
        <a:p>
          <a:endParaRPr lang="en-US"/>
        </a:p>
      </dgm:t>
    </dgm:pt>
    <dgm:pt modelId="{B73E9D3B-5CFB-439C-AD24-7BF03A2E31DD}" type="sibTrans" cxnId="{72788E63-38EF-4502-9F89-AC26B570504C}">
      <dgm:prSet/>
      <dgm:spPr/>
      <dgm:t>
        <a:bodyPr/>
        <a:lstStyle/>
        <a:p>
          <a:endParaRPr lang="en-US"/>
        </a:p>
      </dgm:t>
    </dgm:pt>
    <dgm:pt modelId="{3B15F319-E884-48E4-A603-4A21207DB3B9}" type="pres">
      <dgm:prSet presAssocID="{A9062016-FB5C-4DCD-BD66-7D4FA1DD43E5}" presName="diagram" presStyleCnt="0">
        <dgm:presLayoutVars>
          <dgm:dir/>
          <dgm:resizeHandles val="exact"/>
        </dgm:presLayoutVars>
      </dgm:prSet>
      <dgm:spPr/>
    </dgm:pt>
    <dgm:pt modelId="{642C4C63-2D40-4AB7-94E1-9886FAF730E6}" type="pres">
      <dgm:prSet presAssocID="{207C6F11-AF88-4EE1-8128-53AA65A674B2}" presName="node" presStyleLbl="node1" presStyleIdx="0" presStyleCnt="8">
        <dgm:presLayoutVars>
          <dgm:bulletEnabled val="1"/>
        </dgm:presLayoutVars>
      </dgm:prSet>
      <dgm:spPr/>
    </dgm:pt>
    <dgm:pt modelId="{5D508183-FD81-4BE0-A85D-17AFF4E16CFA}" type="pres">
      <dgm:prSet presAssocID="{8832E5D1-21FB-4EE2-A8BF-0670AD81EC24}" presName="sibTrans" presStyleCnt="0"/>
      <dgm:spPr/>
    </dgm:pt>
    <dgm:pt modelId="{675DD208-7D14-4B55-9292-B43E548F1E59}" type="pres">
      <dgm:prSet presAssocID="{CBC817AD-AC95-4291-9981-88EFE08040CA}" presName="node" presStyleLbl="node1" presStyleIdx="1" presStyleCnt="8">
        <dgm:presLayoutVars>
          <dgm:bulletEnabled val="1"/>
        </dgm:presLayoutVars>
      </dgm:prSet>
      <dgm:spPr/>
    </dgm:pt>
    <dgm:pt modelId="{2745FFC7-1CD7-4D65-90B3-FA889D2AA4A7}" type="pres">
      <dgm:prSet presAssocID="{496EF807-ECF3-44C1-9095-67BBC3448BB7}" presName="sibTrans" presStyleCnt="0"/>
      <dgm:spPr/>
    </dgm:pt>
    <dgm:pt modelId="{1A4BA21B-AC6D-4BBD-8496-1AE3FAD892DB}" type="pres">
      <dgm:prSet presAssocID="{5B04D30F-7AEC-42D9-8FE0-85DC2F470AF4}" presName="node" presStyleLbl="node1" presStyleIdx="2" presStyleCnt="8">
        <dgm:presLayoutVars>
          <dgm:bulletEnabled val="1"/>
        </dgm:presLayoutVars>
      </dgm:prSet>
      <dgm:spPr/>
    </dgm:pt>
    <dgm:pt modelId="{8F436D17-42DC-4D4F-9FA3-DC873CA92723}" type="pres">
      <dgm:prSet presAssocID="{FB27EFFB-ADDD-4988-9B74-8C7D17FDDAAA}" presName="sibTrans" presStyleCnt="0"/>
      <dgm:spPr/>
    </dgm:pt>
    <dgm:pt modelId="{30FF1ADA-6CEF-468C-89B5-5FF56EF6E025}" type="pres">
      <dgm:prSet presAssocID="{B1F3490D-AA5A-4055-8289-96504C1B3A4E}" presName="node" presStyleLbl="node1" presStyleIdx="3" presStyleCnt="8">
        <dgm:presLayoutVars>
          <dgm:bulletEnabled val="1"/>
        </dgm:presLayoutVars>
      </dgm:prSet>
      <dgm:spPr/>
    </dgm:pt>
    <dgm:pt modelId="{784C6E2E-BABA-41A1-A23E-21C527C8ECBC}" type="pres">
      <dgm:prSet presAssocID="{699282A5-7CDF-4D02-B9E6-22ED704D7FC9}" presName="sibTrans" presStyleCnt="0"/>
      <dgm:spPr/>
    </dgm:pt>
    <dgm:pt modelId="{378333CC-10C1-457A-B84A-476F98A1FCA1}" type="pres">
      <dgm:prSet presAssocID="{72813AD3-65FD-4A56-9C86-FE6D3C037B5B}" presName="node" presStyleLbl="node1" presStyleIdx="4" presStyleCnt="8">
        <dgm:presLayoutVars>
          <dgm:bulletEnabled val="1"/>
        </dgm:presLayoutVars>
      </dgm:prSet>
      <dgm:spPr/>
    </dgm:pt>
    <dgm:pt modelId="{0294B126-B23F-41A2-BDA7-A7C88C285730}" type="pres">
      <dgm:prSet presAssocID="{1D5493D5-586F-483F-8941-65DA1FED912D}" presName="sibTrans" presStyleCnt="0"/>
      <dgm:spPr/>
    </dgm:pt>
    <dgm:pt modelId="{5642BEC0-81C1-4D0A-9578-0B8916EA3EA7}" type="pres">
      <dgm:prSet presAssocID="{8C356501-9506-4C0F-9EF9-E79BAF74EDE2}" presName="node" presStyleLbl="node1" presStyleIdx="5" presStyleCnt="8">
        <dgm:presLayoutVars>
          <dgm:bulletEnabled val="1"/>
        </dgm:presLayoutVars>
      </dgm:prSet>
      <dgm:spPr/>
    </dgm:pt>
    <dgm:pt modelId="{4A6A1E6B-326F-4096-AC6A-693D1CA8BC6D}" type="pres">
      <dgm:prSet presAssocID="{1410E006-37D1-4FD6-B8EE-512B8ACAA551}" presName="sibTrans" presStyleCnt="0"/>
      <dgm:spPr/>
    </dgm:pt>
    <dgm:pt modelId="{910B7F5E-8BDF-47A2-A637-77C6597B862A}" type="pres">
      <dgm:prSet presAssocID="{36E043E0-7F53-4F99-BFE8-FC3E84D057D9}" presName="node" presStyleLbl="node1" presStyleIdx="6" presStyleCnt="8">
        <dgm:presLayoutVars>
          <dgm:bulletEnabled val="1"/>
        </dgm:presLayoutVars>
      </dgm:prSet>
      <dgm:spPr/>
    </dgm:pt>
    <dgm:pt modelId="{A711C26D-6DCD-483E-A4E2-30ABD80416A3}" type="pres">
      <dgm:prSet presAssocID="{CD901B8B-BCB5-4620-9228-3F1B43EF805A}" presName="sibTrans" presStyleCnt="0"/>
      <dgm:spPr/>
    </dgm:pt>
    <dgm:pt modelId="{975F4F99-9162-4840-837B-5A933CAC4C00}" type="pres">
      <dgm:prSet presAssocID="{093B6DAC-B948-4B30-90DE-ABCF29BF9A2F}" presName="node" presStyleLbl="node1" presStyleIdx="7" presStyleCnt="8">
        <dgm:presLayoutVars>
          <dgm:bulletEnabled val="1"/>
        </dgm:presLayoutVars>
      </dgm:prSet>
      <dgm:spPr/>
    </dgm:pt>
  </dgm:ptLst>
  <dgm:cxnLst>
    <dgm:cxn modelId="{5ED2330D-DE61-435A-9F61-0A3A323301A6}" srcId="{A9062016-FB5C-4DCD-BD66-7D4FA1DD43E5}" destId="{5B04D30F-7AEC-42D9-8FE0-85DC2F470AF4}" srcOrd="2" destOrd="0" parTransId="{6BA78BBA-DA1D-4CA4-AFE1-FB6A15E1D334}" sibTransId="{FB27EFFB-ADDD-4988-9B74-8C7D17FDDAAA}"/>
    <dgm:cxn modelId="{D5D5780E-0747-4586-A761-66A18D8E6664}" srcId="{A9062016-FB5C-4DCD-BD66-7D4FA1DD43E5}" destId="{207C6F11-AF88-4EE1-8128-53AA65A674B2}" srcOrd="0" destOrd="0" parTransId="{4EACA94A-A559-4AB5-A062-79492336ABEF}" sibTransId="{8832E5D1-21FB-4EE2-A8BF-0670AD81EC24}"/>
    <dgm:cxn modelId="{0BB6C329-9FC1-4383-BAC4-6520C8BB562B}" type="presOf" srcId="{A9062016-FB5C-4DCD-BD66-7D4FA1DD43E5}" destId="{3B15F319-E884-48E4-A603-4A21207DB3B9}" srcOrd="0" destOrd="0" presId="urn:microsoft.com/office/officeart/2005/8/layout/default"/>
    <dgm:cxn modelId="{72788E63-38EF-4502-9F89-AC26B570504C}" srcId="{A9062016-FB5C-4DCD-BD66-7D4FA1DD43E5}" destId="{093B6DAC-B948-4B30-90DE-ABCF29BF9A2F}" srcOrd="7" destOrd="0" parTransId="{C26BD992-188B-47F2-BBDF-2B1EEDA56A8A}" sibTransId="{B73E9D3B-5CFB-439C-AD24-7BF03A2E31DD}"/>
    <dgm:cxn modelId="{12C2DE63-5CD5-486D-9D3F-638169F0B599}" srcId="{A9062016-FB5C-4DCD-BD66-7D4FA1DD43E5}" destId="{B1F3490D-AA5A-4055-8289-96504C1B3A4E}" srcOrd="3" destOrd="0" parTransId="{1E746F6A-AF3E-468E-AE64-564F0D504090}" sibTransId="{699282A5-7CDF-4D02-B9E6-22ED704D7FC9}"/>
    <dgm:cxn modelId="{1D026768-9D11-4940-8283-42A6EE5119E3}" type="presOf" srcId="{207C6F11-AF88-4EE1-8128-53AA65A674B2}" destId="{642C4C63-2D40-4AB7-94E1-9886FAF730E6}" srcOrd="0" destOrd="0" presId="urn:microsoft.com/office/officeart/2005/8/layout/default"/>
    <dgm:cxn modelId="{576DBC6C-8585-4EFA-9CFA-41D9E095B370}" srcId="{A9062016-FB5C-4DCD-BD66-7D4FA1DD43E5}" destId="{36E043E0-7F53-4F99-BFE8-FC3E84D057D9}" srcOrd="6" destOrd="0" parTransId="{AE4D708B-B02F-42B6-B8D4-355EFEE6010F}" sibTransId="{CD901B8B-BCB5-4620-9228-3F1B43EF805A}"/>
    <dgm:cxn modelId="{CF3AD956-69D4-4F0A-9F3F-20BD70FA7751}" srcId="{A9062016-FB5C-4DCD-BD66-7D4FA1DD43E5}" destId="{CBC817AD-AC95-4291-9981-88EFE08040CA}" srcOrd="1" destOrd="0" parTransId="{C4C99376-EFCC-42CD-B29F-806D37026835}" sibTransId="{496EF807-ECF3-44C1-9095-67BBC3448BB7}"/>
    <dgm:cxn modelId="{8A324377-B4BF-4171-9BE4-6D7987BE23C1}" type="presOf" srcId="{72813AD3-65FD-4A56-9C86-FE6D3C037B5B}" destId="{378333CC-10C1-457A-B84A-476F98A1FCA1}" srcOrd="0" destOrd="0" presId="urn:microsoft.com/office/officeart/2005/8/layout/default"/>
    <dgm:cxn modelId="{5C78718B-0C98-4C58-B9F2-B08682CAE0AC}" type="presOf" srcId="{093B6DAC-B948-4B30-90DE-ABCF29BF9A2F}" destId="{975F4F99-9162-4840-837B-5A933CAC4C00}" srcOrd="0" destOrd="0" presId="urn:microsoft.com/office/officeart/2005/8/layout/default"/>
    <dgm:cxn modelId="{4E9EB08E-E16F-41D8-B426-E4E383DBB610}" type="presOf" srcId="{5B04D30F-7AEC-42D9-8FE0-85DC2F470AF4}" destId="{1A4BA21B-AC6D-4BBD-8496-1AE3FAD892DB}" srcOrd="0" destOrd="0" presId="urn:microsoft.com/office/officeart/2005/8/layout/default"/>
    <dgm:cxn modelId="{1BA89A95-EB96-4047-893B-AD7679B7CF1E}" type="presOf" srcId="{36E043E0-7F53-4F99-BFE8-FC3E84D057D9}" destId="{910B7F5E-8BDF-47A2-A637-77C6597B862A}" srcOrd="0" destOrd="0" presId="urn:microsoft.com/office/officeart/2005/8/layout/default"/>
    <dgm:cxn modelId="{9C5FAF9B-179A-45DF-9D96-1C39564EDEA6}" type="presOf" srcId="{CBC817AD-AC95-4291-9981-88EFE08040CA}" destId="{675DD208-7D14-4B55-9292-B43E548F1E59}" srcOrd="0" destOrd="0" presId="urn:microsoft.com/office/officeart/2005/8/layout/default"/>
    <dgm:cxn modelId="{0EA496B0-AEAD-4AEA-81F8-C4FC51BCBE54}" srcId="{A9062016-FB5C-4DCD-BD66-7D4FA1DD43E5}" destId="{8C356501-9506-4C0F-9EF9-E79BAF74EDE2}" srcOrd="5" destOrd="0" parTransId="{9067BB06-2348-407B-B2CF-3ADD2964E282}" sibTransId="{1410E006-37D1-4FD6-B8EE-512B8ACAA551}"/>
    <dgm:cxn modelId="{E5B524B5-6FEB-4E21-BB50-278763454FCF}" srcId="{A9062016-FB5C-4DCD-BD66-7D4FA1DD43E5}" destId="{72813AD3-65FD-4A56-9C86-FE6D3C037B5B}" srcOrd="4" destOrd="0" parTransId="{267C27F7-6C20-45D9-AF04-55FA7C35D5FB}" sibTransId="{1D5493D5-586F-483F-8941-65DA1FED912D}"/>
    <dgm:cxn modelId="{A2971DBB-A254-46A0-9E4F-2F720529003A}" type="presOf" srcId="{B1F3490D-AA5A-4055-8289-96504C1B3A4E}" destId="{30FF1ADA-6CEF-468C-89B5-5FF56EF6E025}" srcOrd="0" destOrd="0" presId="urn:microsoft.com/office/officeart/2005/8/layout/default"/>
    <dgm:cxn modelId="{1F5E6AFA-3EEA-4BA8-85CC-C5A3855413FF}" type="presOf" srcId="{8C356501-9506-4C0F-9EF9-E79BAF74EDE2}" destId="{5642BEC0-81C1-4D0A-9578-0B8916EA3EA7}" srcOrd="0" destOrd="0" presId="urn:microsoft.com/office/officeart/2005/8/layout/default"/>
    <dgm:cxn modelId="{19040720-86E8-4117-9399-AFFC1D65F56A}" type="presParOf" srcId="{3B15F319-E884-48E4-A603-4A21207DB3B9}" destId="{642C4C63-2D40-4AB7-94E1-9886FAF730E6}" srcOrd="0" destOrd="0" presId="urn:microsoft.com/office/officeart/2005/8/layout/default"/>
    <dgm:cxn modelId="{97689649-FB6F-4285-A033-06CCE8A7D842}" type="presParOf" srcId="{3B15F319-E884-48E4-A603-4A21207DB3B9}" destId="{5D508183-FD81-4BE0-A85D-17AFF4E16CFA}" srcOrd="1" destOrd="0" presId="urn:microsoft.com/office/officeart/2005/8/layout/default"/>
    <dgm:cxn modelId="{735B2F11-2B0E-4E3E-BBB0-B8C8727BDCD7}" type="presParOf" srcId="{3B15F319-E884-48E4-A603-4A21207DB3B9}" destId="{675DD208-7D14-4B55-9292-B43E548F1E59}" srcOrd="2" destOrd="0" presId="urn:microsoft.com/office/officeart/2005/8/layout/default"/>
    <dgm:cxn modelId="{E24C314E-60F1-4FD9-B8A2-D82C689E4D54}" type="presParOf" srcId="{3B15F319-E884-48E4-A603-4A21207DB3B9}" destId="{2745FFC7-1CD7-4D65-90B3-FA889D2AA4A7}" srcOrd="3" destOrd="0" presId="urn:microsoft.com/office/officeart/2005/8/layout/default"/>
    <dgm:cxn modelId="{C63402F7-9121-45C6-A46B-54A8E54DD36A}" type="presParOf" srcId="{3B15F319-E884-48E4-A603-4A21207DB3B9}" destId="{1A4BA21B-AC6D-4BBD-8496-1AE3FAD892DB}" srcOrd="4" destOrd="0" presId="urn:microsoft.com/office/officeart/2005/8/layout/default"/>
    <dgm:cxn modelId="{34DB51A4-7DC5-4DCF-BB27-D1B760F859CF}" type="presParOf" srcId="{3B15F319-E884-48E4-A603-4A21207DB3B9}" destId="{8F436D17-42DC-4D4F-9FA3-DC873CA92723}" srcOrd="5" destOrd="0" presId="urn:microsoft.com/office/officeart/2005/8/layout/default"/>
    <dgm:cxn modelId="{98132FB4-4DFA-4B8A-8248-722C66D2C7D2}" type="presParOf" srcId="{3B15F319-E884-48E4-A603-4A21207DB3B9}" destId="{30FF1ADA-6CEF-468C-89B5-5FF56EF6E025}" srcOrd="6" destOrd="0" presId="urn:microsoft.com/office/officeart/2005/8/layout/default"/>
    <dgm:cxn modelId="{E8541B56-2397-4A38-8095-0064C086B677}" type="presParOf" srcId="{3B15F319-E884-48E4-A603-4A21207DB3B9}" destId="{784C6E2E-BABA-41A1-A23E-21C527C8ECBC}" srcOrd="7" destOrd="0" presId="urn:microsoft.com/office/officeart/2005/8/layout/default"/>
    <dgm:cxn modelId="{AB413F8A-3E6D-4703-A3E8-2C79C44D1B5D}" type="presParOf" srcId="{3B15F319-E884-48E4-A603-4A21207DB3B9}" destId="{378333CC-10C1-457A-B84A-476F98A1FCA1}" srcOrd="8" destOrd="0" presId="urn:microsoft.com/office/officeart/2005/8/layout/default"/>
    <dgm:cxn modelId="{C79D5E7D-217D-4316-A888-BC00DB4626D1}" type="presParOf" srcId="{3B15F319-E884-48E4-A603-4A21207DB3B9}" destId="{0294B126-B23F-41A2-BDA7-A7C88C285730}" srcOrd="9" destOrd="0" presId="urn:microsoft.com/office/officeart/2005/8/layout/default"/>
    <dgm:cxn modelId="{E3A22EA4-2C3A-4EAE-B5FB-F179FC8DA69E}" type="presParOf" srcId="{3B15F319-E884-48E4-A603-4A21207DB3B9}" destId="{5642BEC0-81C1-4D0A-9578-0B8916EA3EA7}" srcOrd="10" destOrd="0" presId="urn:microsoft.com/office/officeart/2005/8/layout/default"/>
    <dgm:cxn modelId="{E67630A2-C2C1-47A1-9195-B03316130910}" type="presParOf" srcId="{3B15F319-E884-48E4-A603-4A21207DB3B9}" destId="{4A6A1E6B-326F-4096-AC6A-693D1CA8BC6D}" srcOrd="11" destOrd="0" presId="urn:microsoft.com/office/officeart/2005/8/layout/default"/>
    <dgm:cxn modelId="{FCBC068F-2F9F-4F67-AAA4-BE09C6651495}" type="presParOf" srcId="{3B15F319-E884-48E4-A603-4A21207DB3B9}" destId="{910B7F5E-8BDF-47A2-A637-77C6597B862A}" srcOrd="12" destOrd="0" presId="urn:microsoft.com/office/officeart/2005/8/layout/default"/>
    <dgm:cxn modelId="{B6B6C4E1-5584-4C25-9010-1AFD8EA49547}" type="presParOf" srcId="{3B15F319-E884-48E4-A603-4A21207DB3B9}" destId="{A711C26D-6DCD-483E-A4E2-30ABD80416A3}" srcOrd="13" destOrd="0" presId="urn:microsoft.com/office/officeart/2005/8/layout/default"/>
    <dgm:cxn modelId="{67CA123B-5A3C-4273-9ECC-4BC8B2C2D97E}" type="presParOf" srcId="{3B15F319-E884-48E4-A603-4A21207DB3B9}" destId="{975F4F99-9162-4840-837B-5A933CAC4C00}"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BB02A4-D2E8-4C61-969B-BA8022C0586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0B66340-1BB5-4173-84BE-1FE92C1C6C53}">
      <dgm:prSet/>
      <dgm:spPr/>
      <dgm:t>
        <a:bodyPr/>
        <a:lstStyle/>
        <a:p>
          <a:r>
            <a:rPr lang="en-US"/>
            <a:t>Experience discomfort</a:t>
          </a:r>
        </a:p>
      </dgm:t>
    </dgm:pt>
    <dgm:pt modelId="{C06BB881-9B1D-469B-9165-CA855524A967}" type="parTrans" cxnId="{97ABBE03-A555-4333-805F-D933684B467B}">
      <dgm:prSet/>
      <dgm:spPr/>
      <dgm:t>
        <a:bodyPr/>
        <a:lstStyle/>
        <a:p>
          <a:endParaRPr lang="en-US"/>
        </a:p>
      </dgm:t>
    </dgm:pt>
    <dgm:pt modelId="{E7626909-FCC4-480B-83CF-48BCB917ADBC}" type="sibTrans" cxnId="{97ABBE03-A555-4333-805F-D933684B467B}">
      <dgm:prSet/>
      <dgm:spPr/>
      <dgm:t>
        <a:bodyPr/>
        <a:lstStyle/>
        <a:p>
          <a:endParaRPr lang="en-US"/>
        </a:p>
      </dgm:t>
    </dgm:pt>
    <dgm:pt modelId="{4090230D-0746-466A-ADDD-1099369229D2}">
      <dgm:prSet/>
      <dgm:spPr/>
      <dgm:t>
        <a:bodyPr/>
        <a:lstStyle/>
        <a:p>
          <a:r>
            <a:rPr lang="en-US"/>
            <a:t>Take risks</a:t>
          </a:r>
        </a:p>
      </dgm:t>
    </dgm:pt>
    <dgm:pt modelId="{EF3DEE87-2283-4646-9434-653530AD21C9}" type="parTrans" cxnId="{DC24330B-9232-44BB-8E67-E81D2B1B16DC}">
      <dgm:prSet/>
      <dgm:spPr/>
      <dgm:t>
        <a:bodyPr/>
        <a:lstStyle/>
        <a:p>
          <a:endParaRPr lang="en-US"/>
        </a:p>
      </dgm:t>
    </dgm:pt>
    <dgm:pt modelId="{3E3D17A7-8EEF-4BB0-9976-BFF66139C7B8}" type="sibTrans" cxnId="{DC24330B-9232-44BB-8E67-E81D2B1B16DC}">
      <dgm:prSet/>
      <dgm:spPr/>
      <dgm:t>
        <a:bodyPr/>
        <a:lstStyle/>
        <a:p>
          <a:endParaRPr lang="en-US"/>
        </a:p>
      </dgm:t>
    </dgm:pt>
    <dgm:pt modelId="{86C98D56-D482-4395-A3C6-AE827D195BB9}">
      <dgm:prSet/>
      <dgm:spPr/>
      <dgm:t>
        <a:bodyPr/>
        <a:lstStyle/>
        <a:p>
          <a:r>
            <a:rPr lang="en-US"/>
            <a:t>Stay engaged</a:t>
          </a:r>
        </a:p>
      </dgm:t>
    </dgm:pt>
    <dgm:pt modelId="{2DC38F16-211C-42F3-988D-14C48BD12070}" type="parTrans" cxnId="{7D29EDC1-E04C-4106-87C4-1DE428B76296}">
      <dgm:prSet/>
      <dgm:spPr/>
      <dgm:t>
        <a:bodyPr/>
        <a:lstStyle/>
        <a:p>
          <a:endParaRPr lang="en-US"/>
        </a:p>
      </dgm:t>
    </dgm:pt>
    <dgm:pt modelId="{9DC669C6-150F-4CFE-A0B7-50FB068259ED}" type="sibTrans" cxnId="{7D29EDC1-E04C-4106-87C4-1DE428B76296}">
      <dgm:prSet/>
      <dgm:spPr/>
      <dgm:t>
        <a:bodyPr/>
        <a:lstStyle/>
        <a:p>
          <a:endParaRPr lang="en-US"/>
        </a:p>
      </dgm:t>
    </dgm:pt>
    <dgm:pt modelId="{D96276CA-AA9F-4990-AF07-FDCAE245C4A5}">
      <dgm:prSet/>
      <dgm:spPr/>
      <dgm:t>
        <a:bodyPr/>
        <a:lstStyle/>
        <a:p>
          <a:r>
            <a:rPr lang="en-US"/>
            <a:t>Listen for understanding</a:t>
          </a:r>
        </a:p>
      </dgm:t>
    </dgm:pt>
    <dgm:pt modelId="{45FB2E1C-CF59-4E98-B8DA-E80C27C3BF87}" type="parTrans" cxnId="{E4D508FD-5D87-4538-9EB0-E01CFB306DED}">
      <dgm:prSet/>
      <dgm:spPr/>
      <dgm:t>
        <a:bodyPr/>
        <a:lstStyle/>
        <a:p>
          <a:endParaRPr lang="en-US"/>
        </a:p>
      </dgm:t>
    </dgm:pt>
    <dgm:pt modelId="{6053ED08-6464-4CA6-AAE2-28608A36776E}" type="sibTrans" cxnId="{E4D508FD-5D87-4538-9EB0-E01CFB306DED}">
      <dgm:prSet/>
      <dgm:spPr/>
      <dgm:t>
        <a:bodyPr/>
        <a:lstStyle/>
        <a:p>
          <a:endParaRPr lang="en-US"/>
        </a:p>
      </dgm:t>
    </dgm:pt>
    <dgm:pt modelId="{ED4F7528-CCF3-4021-AAFA-74556F5F0DE3}">
      <dgm:prSet/>
      <dgm:spPr/>
      <dgm:t>
        <a:bodyPr/>
        <a:lstStyle/>
        <a:p>
          <a:r>
            <a:rPr lang="en-US"/>
            <a:t>Speak your truth</a:t>
          </a:r>
        </a:p>
      </dgm:t>
    </dgm:pt>
    <dgm:pt modelId="{20DF4951-6502-4D95-AC4F-EB391D28B7BB}" type="parTrans" cxnId="{E26F2AE4-5CB2-43B9-8AAE-5CA91D74BFCC}">
      <dgm:prSet/>
      <dgm:spPr/>
      <dgm:t>
        <a:bodyPr/>
        <a:lstStyle/>
        <a:p>
          <a:endParaRPr lang="en-US"/>
        </a:p>
      </dgm:t>
    </dgm:pt>
    <dgm:pt modelId="{5408EA95-44D9-4AB7-AC77-B292E33D8AE2}" type="sibTrans" cxnId="{E26F2AE4-5CB2-43B9-8AAE-5CA91D74BFCC}">
      <dgm:prSet/>
      <dgm:spPr/>
      <dgm:t>
        <a:bodyPr/>
        <a:lstStyle/>
        <a:p>
          <a:endParaRPr lang="en-US"/>
        </a:p>
      </dgm:t>
    </dgm:pt>
    <dgm:pt modelId="{A2879C15-BDEB-4F5F-8DCD-08C851B4DE5B}">
      <dgm:prSet/>
      <dgm:spPr/>
      <dgm:t>
        <a:bodyPr/>
        <a:lstStyle/>
        <a:p>
          <a:r>
            <a:rPr lang="en-US"/>
            <a:t>Accept and expect non-closure</a:t>
          </a:r>
        </a:p>
      </dgm:t>
    </dgm:pt>
    <dgm:pt modelId="{83E41B71-D77A-47ED-8F39-9E702FD0475E}" type="parTrans" cxnId="{6412839A-4A49-45AE-B2CF-07F41748143F}">
      <dgm:prSet/>
      <dgm:spPr/>
      <dgm:t>
        <a:bodyPr/>
        <a:lstStyle/>
        <a:p>
          <a:endParaRPr lang="en-US"/>
        </a:p>
      </dgm:t>
    </dgm:pt>
    <dgm:pt modelId="{F2A01EF9-686E-4626-88F4-1921B9D203F2}" type="sibTrans" cxnId="{6412839A-4A49-45AE-B2CF-07F41748143F}">
      <dgm:prSet/>
      <dgm:spPr/>
      <dgm:t>
        <a:bodyPr/>
        <a:lstStyle/>
        <a:p>
          <a:endParaRPr lang="en-US"/>
        </a:p>
      </dgm:t>
    </dgm:pt>
    <dgm:pt modelId="{8DDAC901-5A45-4A74-95F7-A96B69A5775F}">
      <dgm:prSet/>
      <dgm:spPr/>
      <dgm:t>
        <a:bodyPr/>
        <a:lstStyle/>
        <a:p>
          <a:r>
            <a:rPr lang="en-US"/>
            <a:t>No fixing</a:t>
          </a:r>
        </a:p>
      </dgm:t>
    </dgm:pt>
    <dgm:pt modelId="{D5A435AF-D474-4279-B410-CE0E9FFB013A}" type="parTrans" cxnId="{970B722C-6221-4B78-9BFF-51FBB5CFF19E}">
      <dgm:prSet/>
      <dgm:spPr/>
      <dgm:t>
        <a:bodyPr/>
        <a:lstStyle/>
        <a:p>
          <a:endParaRPr lang="en-US"/>
        </a:p>
      </dgm:t>
    </dgm:pt>
    <dgm:pt modelId="{D35A00AB-CA04-487B-9BB7-DA801B42C5E6}" type="sibTrans" cxnId="{970B722C-6221-4B78-9BFF-51FBB5CFF19E}">
      <dgm:prSet/>
      <dgm:spPr/>
      <dgm:t>
        <a:bodyPr/>
        <a:lstStyle/>
        <a:p>
          <a:endParaRPr lang="en-US"/>
        </a:p>
      </dgm:t>
    </dgm:pt>
    <dgm:pt modelId="{290DE46D-CB09-43C5-AB8E-50501251B08C}">
      <dgm:prSet phldr="0"/>
      <dgm:spPr/>
      <dgm:t>
        <a:bodyPr/>
        <a:lstStyle/>
        <a:p>
          <a:pPr rtl="0"/>
          <a:r>
            <a:rPr lang="en-US" dirty="0">
              <a:latin typeface="Tw Cen MT" panose="020B0602020104020603"/>
            </a:rPr>
            <a:t>Confidentiality</a:t>
          </a:r>
        </a:p>
      </dgm:t>
    </dgm:pt>
    <dgm:pt modelId="{3A5A02F1-0227-426A-BE59-453E2569F535}" type="parTrans" cxnId="{B9C6D896-BE0A-4D3C-B8ED-26026BBF6111}">
      <dgm:prSet/>
      <dgm:spPr/>
    </dgm:pt>
    <dgm:pt modelId="{0977FEAD-5ED5-4B86-A0B0-574874AEC8BE}" type="sibTrans" cxnId="{B9C6D896-BE0A-4D3C-B8ED-26026BBF6111}">
      <dgm:prSet/>
      <dgm:spPr/>
    </dgm:pt>
    <dgm:pt modelId="{6397E9F4-CD49-4468-B6A1-D3D9EBDB29A3}" type="pres">
      <dgm:prSet presAssocID="{2CBB02A4-D2E8-4C61-969B-BA8022C05868}" presName="linear" presStyleCnt="0">
        <dgm:presLayoutVars>
          <dgm:animLvl val="lvl"/>
          <dgm:resizeHandles val="exact"/>
        </dgm:presLayoutVars>
      </dgm:prSet>
      <dgm:spPr/>
    </dgm:pt>
    <dgm:pt modelId="{A4DD7727-4A47-47B6-896E-CA4F307E6B47}" type="pres">
      <dgm:prSet presAssocID="{60B66340-1BB5-4173-84BE-1FE92C1C6C53}" presName="parentText" presStyleLbl="node1" presStyleIdx="0" presStyleCnt="8">
        <dgm:presLayoutVars>
          <dgm:chMax val="0"/>
          <dgm:bulletEnabled val="1"/>
        </dgm:presLayoutVars>
      </dgm:prSet>
      <dgm:spPr/>
    </dgm:pt>
    <dgm:pt modelId="{36C1AC04-EA17-4927-9F01-B0F0C835A864}" type="pres">
      <dgm:prSet presAssocID="{E7626909-FCC4-480B-83CF-48BCB917ADBC}" presName="spacer" presStyleCnt="0"/>
      <dgm:spPr/>
    </dgm:pt>
    <dgm:pt modelId="{740DC2EA-8A0C-444C-9900-CFD421C909A5}" type="pres">
      <dgm:prSet presAssocID="{4090230D-0746-466A-ADDD-1099369229D2}" presName="parentText" presStyleLbl="node1" presStyleIdx="1" presStyleCnt="8">
        <dgm:presLayoutVars>
          <dgm:chMax val="0"/>
          <dgm:bulletEnabled val="1"/>
        </dgm:presLayoutVars>
      </dgm:prSet>
      <dgm:spPr/>
    </dgm:pt>
    <dgm:pt modelId="{94D63FC8-2A27-4B95-992F-D99FF15E080E}" type="pres">
      <dgm:prSet presAssocID="{3E3D17A7-8EEF-4BB0-9976-BFF66139C7B8}" presName="spacer" presStyleCnt="0"/>
      <dgm:spPr/>
    </dgm:pt>
    <dgm:pt modelId="{36EDE896-E7C6-418E-85DD-19B02B41C273}" type="pres">
      <dgm:prSet presAssocID="{86C98D56-D482-4395-A3C6-AE827D195BB9}" presName="parentText" presStyleLbl="node1" presStyleIdx="2" presStyleCnt="8">
        <dgm:presLayoutVars>
          <dgm:chMax val="0"/>
          <dgm:bulletEnabled val="1"/>
        </dgm:presLayoutVars>
      </dgm:prSet>
      <dgm:spPr/>
    </dgm:pt>
    <dgm:pt modelId="{20CBEF71-42AE-4394-A7E5-0E32FC9C2D83}" type="pres">
      <dgm:prSet presAssocID="{9DC669C6-150F-4CFE-A0B7-50FB068259ED}" presName="spacer" presStyleCnt="0"/>
      <dgm:spPr/>
    </dgm:pt>
    <dgm:pt modelId="{EB68A2F5-9979-4BAB-85E9-DC132ABCD71A}" type="pres">
      <dgm:prSet presAssocID="{D96276CA-AA9F-4990-AF07-FDCAE245C4A5}" presName="parentText" presStyleLbl="node1" presStyleIdx="3" presStyleCnt="8">
        <dgm:presLayoutVars>
          <dgm:chMax val="0"/>
          <dgm:bulletEnabled val="1"/>
        </dgm:presLayoutVars>
      </dgm:prSet>
      <dgm:spPr/>
    </dgm:pt>
    <dgm:pt modelId="{EFF2705E-F19B-4DD6-B1F0-DFE3D6ED6A62}" type="pres">
      <dgm:prSet presAssocID="{6053ED08-6464-4CA6-AAE2-28608A36776E}" presName="spacer" presStyleCnt="0"/>
      <dgm:spPr/>
    </dgm:pt>
    <dgm:pt modelId="{0FA37A74-56FB-4134-88EC-19F5438CDB02}" type="pres">
      <dgm:prSet presAssocID="{ED4F7528-CCF3-4021-AAFA-74556F5F0DE3}" presName="parentText" presStyleLbl="node1" presStyleIdx="4" presStyleCnt="8">
        <dgm:presLayoutVars>
          <dgm:chMax val="0"/>
          <dgm:bulletEnabled val="1"/>
        </dgm:presLayoutVars>
      </dgm:prSet>
      <dgm:spPr/>
    </dgm:pt>
    <dgm:pt modelId="{8369AE67-546C-46AD-9268-A98F0090A34C}" type="pres">
      <dgm:prSet presAssocID="{5408EA95-44D9-4AB7-AC77-B292E33D8AE2}" presName="spacer" presStyleCnt="0"/>
      <dgm:spPr/>
    </dgm:pt>
    <dgm:pt modelId="{C256851F-E92F-458C-A903-19265545AFD8}" type="pres">
      <dgm:prSet presAssocID="{A2879C15-BDEB-4F5F-8DCD-08C851B4DE5B}" presName="parentText" presStyleLbl="node1" presStyleIdx="5" presStyleCnt="8">
        <dgm:presLayoutVars>
          <dgm:chMax val="0"/>
          <dgm:bulletEnabled val="1"/>
        </dgm:presLayoutVars>
      </dgm:prSet>
      <dgm:spPr/>
    </dgm:pt>
    <dgm:pt modelId="{6D28668A-CE51-4B6B-B02B-716C03EBC337}" type="pres">
      <dgm:prSet presAssocID="{F2A01EF9-686E-4626-88F4-1921B9D203F2}" presName="spacer" presStyleCnt="0"/>
      <dgm:spPr/>
    </dgm:pt>
    <dgm:pt modelId="{5A705434-186B-43D4-B107-DFAAA507B6D6}" type="pres">
      <dgm:prSet presAssocID="{8DDAC901-5A45-4A74-95F7-A96B69A5775F}" presName="parentText" presStyleLbl="node1" presStyleIdx="6" presStyleCnt="8">
        <dgm:presLayoutVars>
          <dgm:chMax val="0"/>
          <dgm:bulletEnabled val="1"/>
        </dgm:presLayoutVars>
      </dgm:prSet>
      <dgm:spPr/>
    </dgm:pt>
    <dgm:pt modelId="{C1B1BD6E-6210-49B8-A657-01FEF05FF672}" type="pres">
      <dgm:prSet presAssocID="{D35A00AB-CA04-487B-9BB7-DA801B42C5E6}" presName="spacer" presStyleCnt="0"/>
      <dgm:spPr/>
    </dgm:pt>
    <dgm:pt modelId="{5DD89481-E884-47DB-8402-39C5423848E2}" type="pres">
      <dgm:prSet presAssocID="{290DE46D-CB09-43C5-AB8E-50501251B08C}" presName="parentText" presStyleLbl="node1" presStyleIdx="7" presStyleCnt="8">
        <dgm:presLayoutVars>
          <dgm:chMax val="0"/>
          <dgm:bulletEnabled val="1"/>
        </dgm:presLayoutVars>
      </dgm:prSet>
      <dgm:spPr/>
    </dgm:pt>
  </dgm:ptLst>
  <dgm:cxnLst>
    <dgm:cxn modelId="{97ABBE03-A555-4333-805F-D933684B467B}" srcId="{2CBB02A4-D2E8-4C61-969B-BA8022C05868}" destId="{60B66340-1BB5-4173-84BE-1FE92C1C6C53}" srcOrd="0" destOrd="0" parTransId="{C06BB881-9B1D-469B-9165-CA855524A967}" sibTransId="{E7626909-FCC4-480B-83CF-48BCB917ADBC}"/>
    <dgm:cxn modelId="{DC24330B-9232-44BB-8E67-E81D2B1B16DC}" srcId="{2CBB02A4-D2E8-4C61-969B-BA8022C05868}" destId="{4090230D-0746-466A-ADDD-1099369229D2}" srcOrd="1" destOrd="0" parTransId="{EF3DEE87-2283-4646-9434-653530AD21C9}" sibTransId="{3E3D17A7-8EEF-4BB0-9976-BFF66139C7B8}"/>
    <dgm:cxn modelId="{58FEF11C-74A6-4857-BEC6-9A05226B2C5B}" type="presOf" srcId="{2CBB02A4-D2E8-4C61-969B-BA8022C05868}" destId="{6397E9F4-CD49-4468-B6A1-D3D9EBDB29A3}" srcOrd="0" destOrd="0" presId="urn:microsoft.com/office/officeart/2005/8/layout/vList2"/>
    <dgm:cxn modelId="{970B722C-6221-4B78-9BFF-51FBB5CFF19E}" srcId="{2CBB02A4-D2E8-4C61-969B-BA8022C05868}" destId="{8DDAC901-5A45-4A74-95F7-A96B69A5775F}" srcOrd="6" destOrd="0" parTransId="{D5A435AF-D474-4279-B410-CE0E9FFB013A}" sibTransId="{D35A00AB-CA04-487B-9BB7-DA801B42C5E6}"/>
    <dgm:cxn modelId="{4114D554-7512-424C-853D-956E54FF29B2}" type="presOf" srcId="{ED4F7528-CCF3-4021-AAFA-74556F5F0DE3}" destId="{0FA37A74-56FB-4134-88EC-19F5438CDB02}" srcOrd="0" destOrd="0" presId="urn:microsoft.com/office/officeart/2005/8/layout/vList2"/>
    <dgm:cxn modelId="{E8273C75-AA80-4B0B-841C-DFCA36B8D0FE}" type="presOf" srcId="{8DDAC901-5A45-4A74-95F7-A96B69A5775F}" destId="{5A705434-186B-43D4-B107-DFAAA507B6D6}" srcOrd="0" destOrd="0" presId="urn:microsoft.com/office/officeart/2005/8/layout/vList2"/>
    <dgm:cxn modelId="{9FEFBB85-BFF5-4C4B-AE19-750B65997059}" type="presOf" srcId="{290DE46D-CB09-43C5-AB8E-50501251B08C}" destId="{5DD89481-E884-47DB-8402-39C5423848E2}" srcOrd="0" destOrd="0" presId="urn:microsoft.com/office/officeart/2005/8/layout/vList2"/>
    <dgm:cxn modelId="{B9C6D896-BE0A-4D3C-B8ED-26026BBF6111}" srcId="{2CBB02A4-D2E8-4C61-969B-BA8022C05868}" destId="{290DE46D-CB09-43C5-AB8E-50501251B08C}" srcOrd="7" destOrd="0" parTransId="{3A5A02F1-0227-426A-BE59-453E2569F535}" sibTransId="{0977FEAD-5ED5-4B86-A0B0-574874AEC8BE}"/>
    <dgm:cxn modelId="{6412839A-4A49-45AE-B2CF-07F41748143F}" srcId="{2CBB02A4-D2E8-4C61-969B-BA8022C05868}" destId="{A2879C15-BDEB-4F5F-8DCD-08C851B4DE5B}" srcOrd="5" destOrd="0" parTransId="{83E41B71-D77A-47ED-8F39-9E702FD0475E}" sibTransId="{F2A01EF9-686E-4626-88F4-1921B9D203F2}"/>
    <dgm:cxn modelId="{7D29EDC1-E04C-4106-87C4-1DE428B76296}" srcId="{2CBB02A4-D2E8-4C61-969B-BA8022C05868}" destId="{86C98D56-D482-4395-A3C6-AE827D195BB9}" srcOrd="2" destOrd="0" parTransId="{2DC38F16-211C-42F3-988D-14C48BD12070}" sibTransId="{9DC669C6-150F-4CFE-A0B7-50FB068259ED}"/>
    <dgm:cxn modelId="{B8DDD4D5-C1B5-4A85-9978-142E396EBC65}" type="presOf" srcId="{D96276CA-AA9F-4990-AF07-FDCAE245C4A5}" destId="{EB68A2F5-9979-4BAB-85E9-DC132ABCD71A}" srcOrd="0" destOrd="0" presId="urn:microsoft.com/office/officeart/2005/8/layout/vList2"/>
    <dgm:cxn modelId="{E26F2AE4-5CB2-43B9-8AAE-5CA91D74BFCC}" srcId="{2CBB02A4-D2E8-4C61-969B-BA8022C05868}" destId="{ED4F7528-CCF3-4021-AAFA-74556F5F0DE3}" srcOrd="4" destOrd="0" parTransId="{20DF4951-6502-4D95-AC4F-EB391D28B7BB}" sibTransId="{5408EA95-44D9-4AB7-AC77-B292E33D8AE2}"/>
    <dgm:cxn modelId="{B70A92E4-9012-45E7-AD19-200ED85BAE30}" type="presOf" srcId="{86C98D56-D482-4395-A3C6-AE827D195BB9}" destId="{36EDE896-E7C6-418E-85DD-19B02B41C273}" srcOrd="0" destOrd="0" presId="urn:microsoft.com/office/officeart/2005/8/layout/vList2"/>
    <dgm:cxn modelId="{FB84F1EA-941F-470D-9937-20F668647B61}" type="presOf" srcId="{A2879C15-BDEB-4F5F-8DCD-08C851B4DE5B}" destId="{C256851F-E92F-458C-A903-19265545AFD8}" srcOrd="0" destOrd="0" presId="urn:microsoft.com/office/officeart/2005/8/layout/vList2"/>
    <dgm:cxn modelId="{06A61AEB-7F1B-426F-B1BD-44C7AB1FE21A}" type="presOf" srcId="{4090230D-0746-466A-ADDD-1099369229D2}" destId="{740DC2EA-8A0C-444C-9900-CFD421C909A5}" srcOrd="0" destOrd="0" presId="urn:microsoft.com/office/officeart/2005/8/layout/vList2"/>
    <dgm:cxn modelId="{28E705F4-214F-4C05-894E-E3D387BB93B0}" type="presOf" srcId="{60B66340-1BB5-4173-84BE-1FE92C1C6C53}" destId="{A4DD7727-4A47-47B6-896E-CA4F307E6B47}" srcOrd="0" destOrd="0" presId="urn:microsoft.com/office/officeart/2005/8/layout/vList2"/>
    <dgm:cxn modelId="{E4D508FD-5D87-4538-9EB0-E01CFB306DED}" srcId="{2CBB02A4-D2E8-4C61-969B-BA8022C05868}" destId="{D96276CA-AA9F-4990-AF07-FDCAE245C4A5}" srcOrd="3" destOrd="0" parTransId="{45FB2E1C-CF59-4E98-B8DA-E80C27C3BF87}" sibTransId="{6053ED08-6464-4CA6-AAE2-28608A36776E}"/>
    <dgm:cxn modelId="{F2BDE335-EE3C-438B-A5B0-370EF5250F0E}" type="presParOf" srcId="{6397E9F4-CD49-4468-B6A1-D3D9EBDB29A3}" destId="{A4DD7727-4A47-47B6-896E-CA4F307E6B47}" srcOrd="0" destOrd="0" presId="urn:microsoft.com/office/officeart/2005/8/layout/vList2"/>
    <dgm:cxn modelId="{B72B167D-B184-4706-8F16-9FCC00D54733}" type="presParOf" srcId="{6397E9F4-CD49-4468-B6A1-D3D9EBDB29A3}" destId="{36C1AC04-EA17-4927-9F01-B0F0C835A864}" srcOrd="1" destOrd="0" presId="urn:microsoft.com/office/officeart/2005/8/layout/vList2"/>
    <dgm:cxn modelId="{5899A52A-FAE9-4789-ABF7-29B86D7C76EE}" type="presParOf" srcId="{6397E9F4-CD49-4468-B6A1-D3D9EBDB29A3}" destId="{740DC2EA-8A0C-444C-9900-CFD421C909A5}" srcOrd="2" destOrd="0" presId="urn:microsoft.com/office/officeart/2005/8/layout/vList2"/>
    <dgm:cxn modelId="{10F39771-6664-433D-A43C-3AFFE73FCF9F}" type="presParOf" srcId="{6397E9F4-CD49-4468-B6A1-D3D9EBDB29A3}" destId="{94D63FC8-2A27-4B95-992F-D99FF15E080E}" srcOrd="3" destOrd="0" presId="urn:microsoft.com/office/officeart/2005/8/layout/vList2"/>
    <dgm:cxn modelId="{2D5BD26B-3719-4BE1-88DE-B0BA43BB2689}" type="presParOf" srcId="{6397E9F4-CD49-4468-B6A1-D3D9EBDB29A3}" destId="{36EDE896-E7C6-418E-85DD-19B02B41C273}" srcOrd="4" destOrd="0" presId="urn:microsoft.com/office/officeart/2005/8/layout/vList2"/>
    <dgm:cxn modelId="{6A1A546B-ABBD-4C1C-93A2-F623AB4CB481}" type="presParOf" srcId="{6397E9F4-CD49-4468-B6A1-D3D9EBDB29A3}" destId="{20CBEF71-42AE-4394-A7E5-0E32FC9C2D83}" srcOrd="5" destOrd="0" presId="urn:microsoft.com/office/officeart/2005/8/layout/vList2"/>
    <dgm:cxn modelId="{5BDF06FC-1F09-4B71-B46D-02886DFBB6FC}" type="presParOf" srcId="{6397E9F4-CD49-4468-B6A1-D3D9EBDB29A3}" destId="{EB68A2F5-9979-4BAB-85E9-DC132ABCD71A}" srcOrd="6" destOrd="0" presId="urn:microsoft.com/office/officeart/2005/8/layout/vList2"/>
    <dgm:cxn modelId="{1A3C79C6-32DB-4ADA-8474-9BA9D10DDBC4}" type="presParOf" srcId="{6397E9F4-CD49-4468-B6A1-D3D9EBDB29A3}" destId="{EFF2705E-F19B-4DD6-B1F0-DFE3D6ED6A62}" srcOrd="7" destOrd="0" presId="urn:microsoft.com/office/officeart/2005/8/layout/vList2"/>
    <dgm:cxn modelId="{3419E474-94D7-4048-852D-8F1FB6D34848}" type="presParOf" srcId="{6397E9F4-CD49-4468-B6A1-D3D9EBDB29A3}" destId="{0FA37A74-56FB-4134-88EC-19F5438CDB02}" srcOrd="8" destOrd="0" presId="urn:microsoft.com/office/officeart/2005/8/layout/vList2"/>
    <dgm:cxn modelId="{4974D9F6-13E8-4405-9730-264FB1C14E72}" type="presParOf" srcId="{6397E9F4-CD49-4468-B6A1-D3D9EBDB29A3}" destId="{8369AE67-546C-46AD-9268-A98F0090A34C}" srcOrd="9" destOrd="0" presId="urn:microsoft.com/office/officeart/2005/8/layout/vList2"/>
    <dgm:cxn modelId="{3AB05464-A996-467E-8170-95AB730BCA37}" type="presParOf" srcId="{6397E9F4-CD49-4468-B6A1-D3D9EBDB29A3}" destId="{C256851F-E92F-458C-A903-19265545AFD8}" srcOrd="10" destOrd="0" presId="urn:microsoft.com/office/officeart/2005/8/layout/vList2"/>
    <dgm:cxn modelId="{6A1ECA20-A48C-465B-B846-38ECD7A75A06}" type="presParOf" srcId="{6397E9F4-CD49-4468-B6A1-D3D9EBDB29A3}" destId="{6D28668A-CE51-4B6B-B02B-716C03EBC337}" srcOrd="11" destOrd="0" presId="urn:microsoft.com/office/officeart/2005/8/layout/vList2"/>
    <dgm:cxn modelId="{AE5F86D3-5641-4C92-A840-A28D4758EE89}" type="presParOf" srcId="{6397E9F4-CD49-4468-B6A1-D3D9EBDB29A3}" destId="{5A705434-186B-43D4-B107-DFAAA507B6D6}" srcOrd="12" destOrd="0" presId="urn:microsoft.com/office/officeart/2005/8/layout/vList2"/>
    <dgm:cxn modelId="{C8A34009-B229-463F-A9AA-D949A3366394}" type="presParOf" srcId="{6397E9F4-CD49-4468-B6A1-D3D9EBDB29A3}" destId="{C1B1BD6E-6210-49B8-A657-01FEF05FF672}" srcOrd="13" destOrd="0" presId="urn:microsoft.com/office/officeart/2005/8/layout/vList2"/>
    <dgm:cxn modelId="{8022E4F6-FC12-4DB2-B991-48BBAC89CE20}" type="presParOf" srcId="{6397E9F4-CD49-4468-B6A1-D3D9EBDB29A3}" destId="{5DD89481-E884-47DB-8402-39C5423848E2}" srcOrd="1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B4E105-1CBD-4395-8914-F28E18604EBF}"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30FE3121-DE2E-447B-A4FB-91D41535F994}">
      <dgm:prSet/>
      <dgm:spPr/>
      <dgm:t>
        <a:bodyPr/>
        <a:lstStyle/>
        <a:p>
          <a:pPr rtl="0"/>
          <a:r>
            <a:rPr lang="en-US" dirty="0"/>
            <a:t>Be able to explain conscious and unconscious </a:t>
          </a:r>
          <a:r>
            <a:rPr lang="en-US" dirty="0">
              <a:latin typeface="Tw Cen MT" panose="020B0602020104020603"/>
            </a:rPr>
            <a:t>bias and be aware of your own biases.</a:t>
          </a:r>
          <a:endParaRPr lang="en-US" dirty="0"/>
        </a:p>
      </dgm:t>
    </dgm:pt>
    <dgm:pt modelId="{C5FC8430-45EA-44D7-8268-784D9E43656B}" type="parTrans" cxnId="{6C5CEA75-A29A-430A-A510-22E94F83F29B}">
      <dgm:prSet/>
      <dgm:spPr/>
      <dgm:t>
        <a:bodyPr/>
        <a:lstStyle/>
        <a:p>
          <a:endParaRPr lang="en-US"/>
        </a:p>
      </dgm:t>
    </dgm:pt>
    <dgm:pt modelId="{EF486CCD-4D2B-4556-B908-48F2B516907D}" type="sibTrans" cxnId="{6C5CEA75-A29A-430A-A510-22E94F83F29B}">
      <dgm:prSet/>
      <dgm:spPr/>
      <dgm:t>
        <a:bodyPr/>
        <a:lstStyle/>
        <a:p>
          <a:endParaRPr lang="en-US"/>
        </a:p>
      </dgm:t>
    </dgm:pt>
    <dgm:pt modelId="{89A65945-F636-4F0D-B68F-91C5C4BF675B}">
      <dgm:prSet/>
      <dgm:spPr/>
      <dgm:t>
        <a:bodyPr/>
        <a:lstStyle/>
        <a:p>
          <a:r>
            <a:rPr lang="en-US" dirty="0"/>
            <a:t>To know your own cultural identity and how that impacts your teaching.</a:t>
          </a:r>
        </a:p>
      </dgm:t>
    </dgm:pt>
    <dgm:pt modelId="{94B93F9F-AD3A-4CB1-B502-DFEE06674175}" type="parTrans" cxnId="{BDE4CF42-2F31-4361-AEB7-AE8B484DF771}">
      <dgm:prSet/>
      <dgm:spPr/>
      <dgm:t>
        <a:bodyPr/>
        <a:lstStyle/>
        <a:p>
          <a:endParaRPr lang="en-US"/>
        </a:p>
      </dgm:t>
    </dgm:pt>
    <dgm:pt modelId="{015157A4-6F38-45EA-B0F6-F5DF35A8293F}" type="sibTrans" cxnId="{BDE4CF42-2F31-4361-AEB7-AE8B484DF771}">
      <dgm:prSet/>
      <dgm:spPr/>
      <dgm:t>
        <a:bodyPr/>
        <a:lstStyle/>
        <a:p>
          <a:endParaRPr lang="en-US"/>
        </a:p>
      </dgm:t>
    </dgm:pt>
    <dgm:pt modelId="{DC5DC7C1-BEDC-4A4A-BEB4-10D1E9BDB214}">
      <dgm:prSet/>
      <dgm:spPr/>
      <dgm:t>
        <a:bodyPr/>
        <a:lstStyle/>
        <a:p>
          <a:r>
            <a:rPr lang="en-US" dirty="0"/>
            <a:t>To explain culturally responsive teaching </a:t>
          </a:r>
          <a:r>
            <a:rPr lang="en-US" dirty="0">
              <a:latin typeface="Tw Cen MT" panose="020B0602020104020603"/>
            </a:rPr>
            <a:t>.</a:t>
          </a:r>
          <a:endParaRPr lang="en-US" dirty="0"/>
        </a:p>
      </dgm:t>
    </dgm:pt>
    <dgm:pt modelId="{DAC15E01-A5DD-4BFB-A249-18645E597BE2}" type="parTrans" cxnId="{450B35E2-4363-41A9-B02C-400A3B39FB13}">
      <dgm:prSet/>
      <dgm:spPr/>
      <dgm:t>
        <a:bodyPr/>
        <a:lstStyle/>
        <a:p>
          <a:endParaRPr lang="en-US"/>
        </a:p>
      </dgm:t>
    </dgm:pt>
    <dgm:pt modelId="{F9C0CA4E-2134-4AAB-BB4F-D303AAA08D6E}" type="sibTrans" cxnId="{450B35E2-4363-41A9-B02C-400A3B39FB13}">
      <dgm:prSet/>
      <dgm:spPr/>
      <dgm:t>
        <a:bodyPr/>
        <a:lstStyle/>
        <a:p>
          <a:endParaRPr lang="en-US"/>
        </a:p>
      </dgm:t>
    </dgm:pt>
    <dgm:pt modelId="{AE97CDB1-F003-4632-B963-F7E51F5BBF09}">
      <dgm:prSet/>
      <dgm:spPr/>
      <dgm:t>
        <a:bodyPr/>
        <a:lstStyle/>
        <a:p>
          <a:r>
            <a:rPr lang="en-US" dirty="0"/>
            <a:t>To review a variety of culturally responsive teaching strategies.</a:t>
          </a:r>
        </a:p>
      </dgm:t>
    </dgm:pt>
    <dgm:pt modelId="{803AF0F0-5D7B-4DCD-9F2A-C7DEF2D3199B}" type="parTrans" cxnId="{E2FBD9D3-5B6B-4CDE-9DD0-0B9E1E3A45E2}">
      <dgm:prSet/>
      <dgm:spPr/>
      <dgm:t>
        <a:bodyPr/>
        <a:lstStyle/>
        <a:p>
          <a:endParaRPr lang="en-US"/>
        </a:p>
      </dgm:t>
    </dgm:pt>
    <dgm:pt modelId="{D33222BD-5E85-49A5-BFAF-05D454340073}" type="sibTrans" cxnId="{E2FBD9D3-5B6B-4CDE-9DD0-0B9E1E3A45E2}">
      <dgm:prSet/>
      <dgm:spPr/>
      <dgm:t>
        <a:bodyPr/>
        <a:lstStyle/>
        <a:p>
          <a:endParaRPr lang="en-US"/>
        </a:p>
      </dgm:t>
    </dgm:pt>
    <dgm:pt modelId="{A489BA08-65B4-4204-9C54-AD99547DF392}" type="pres">
      <dgm:prSet presAssocID="{0DB4E105-1CBD-4395-8914-F28E18604EBF}" presName="vert0" presStyleCnt="0">
        <dgm:presLayoutVars>
          <dgm:dir/>
          <dgm:animOne val="branch"/>
          <dgm:animLvl val="lvl"/>
        </dgm:presLayoutVars>
      </dgm:prSet>
      <dgm:spPr/>
    </dgm:pt>
    <dgm:pt modelId="{DC5B0FD6-8453-456E-BDEC-0DE25A6BCDF0}" type="pres">
      <dgm:prSet presAssocID="{30FE3121-DE2E-447B-A4FB-91D41535F994}" presName="thickLine" presStyleLbl="alignNode1" presStyleIdx="0" presStyleCnt="4"/>
      <dgm:spPr/>
    </dgm:pt>
    <dgm:pt modelId="{05FD2A37-D1D2-4F55-961D-2E2792FAB59A}" type="pres">
      <dgm:prSet presAssocID="{30FE3121-DE2E-447B-A4FB-91D41535F994}" presName="horz1" presStyleCnt="0"/>
      <dgm:spPr/>
    </dgm:pt>
    <dgm:pt modelId="{D25DF556-1E3C-4220-A6EA-2CC15A477E3E}" type="pres">
      <dgm:prSet presAssocID="{30FE3121-DE2E-447B-A4FB-91D41535F994}" presName="tx1" presStyleLbl="revTx" presStyleIdx="0" presStyleCnt="4"/>
      <dgm:spPr/>
    </dgm:pt>
    <dgm:pt modelId="{4D1E877B-42A3-4E6D-91DF-9E62A137F38B}" type="pres">
      <dgm:prSet presAssocID="{30FE3121-DE2E-447B-A4FB-91D41535F994}" presName="vert1" presStyleCnt="0"/>
      <dgm:spPr/>
    </dgm:pt>
    <dgm:pt modelId="{96BD5D65-BDF0-4722-B2B1-FFCB70A78A71}" type="pres">
      <dgm:prSet presAssocID="{89A65945-F636-4F0D-B68F-91C5C4BF675B}" presName="thickLine" presStyleLbl="alignNode1" presStyleIdx="1" presStyleCnt="4"/>
      <dgm:spPr/>
    </dgm:pt>
    <dgm:pt modelId="{EA33043E-0010-4F34-A6C0-C59AF35729EC}" type="pres">
      <dgm:prSet presAssocID="{89A65945-F636-4F0D-B68F-91C5C4BF675B}" presName="horz1" presStyleCnt="0"/>
      <dgm:spPr/>
    </dgm:pt>
    <dgm:pt modelId="{FD60F5A3-CA0F-401B-B2F8-3B25CD8B6C75}" type="pres">
      <dgm:prSet presAssocID="{89A65945-F636-4F0D-B68F-91C5C4BF675B}" presName="tx1" presStyleLbl="revTx" presStyleIdx="1" presStyleCnt="4"/>
      <dgm:spPr/>
    </dgm:pt>
    <dgm:pt modelId="{E1F497E3-93E1-4411-819D-2172C5EA62AA}" type="pres">
      <dgm:prSet presAssocID="{89A65945-F636-4F0D-B68F-91C5C4BF675B}" presName="vert1" presStyleCnt="0"/>
      <dgm:spPr/>
    </dgm:pt>
    <dgm:pt modelId="{E0E35009-735B-43BD-92A0-3F57B148BED1}" type="pres">
      <dgm:prSet presAssocID="{DC5DC7C1-BEDC-4A4A-BEB4-10D1E9BDB214}" presName="thickLine" presStyleLbl="alignNode1" presStyleIdx="2" presStyleCnt="4"/>
      <dgm:spPr/>
    </dgm:pt>
    <dgm:pt modelId="{5BE6562F-6262-43E6-BEAF-385EEE5EB022}" type="pres">
      <dgm:prSet presAssocID="{DC5DC7C1-BEDC-4A4A-BEB4-10D1E9BDB214}" presName="horz1" presStyleCnt="0"/>
      <dgm:spPr/>
    </dgm:pt>
    <dgm:pt modelId="{21E418B8-238F-4F7B-9ACF-527E3CCCA628}" type="pres">
      <dgm:prSet presAssocID="{DC5DC7C1-BEDC-4A4A-BEB4-10D1E9BDB214}" presName="tx1" presStyleLbl="revTx" presStyleIdx="2" presStyleCnt="4"/>
      <dgm:spPr/>
    </dgm:pt>
    <dgm:pt modelId="{436889BE-771E-4ABA-A00C-8C172AB11D86}" type="pres">
      <dgm:prSet presAssocID="{DC5DC7C1-BEDC-4A4A-BEB4-10D1E9BDB214}" presName="vert1" presStyleCnt="0"/>
      <dgm:spPr/>
    </dgm:pt>
    <dgm:pt modelId="{CA0FCFAB-8D28-47DD-8A24-0CC038949344}" type="pres">
      <dgm:prSet presAssocID="{AE97CDB1-F003-4632-B963-F7E51F5BBF09}" presName="thickLine" presStyleLbl="alignNode1" presStyleIdx="3" presStyleCnt="4"/>
      <dgm:spPr/>
    </dgm:pt>
    <dgm:pt modelId="{E78EAF66-E331-4DAB-9712-345A32256040}" type="pres">
      <dgm:prSet presAssocID="{AE97CDB1-F003-4632-B963-F7E51F5BBF09}" presName="horz1" presStyleCnt="0"/>
      <dgm:spPr/>
    </dgm:pt>
    <dgm:pt modelId="{C14E8874-683C-4159-90B5-E1B07654C64F}" type="pres">
      <dgm:prSet presAssocID="{AE97CDB1-F003-4632-B963-F7E51F5BBF09}" presName="tx1" presStyleLbl="revTx" presStyleIdx="3" presStyleCnt="4"/>
      <dgm:spPr/>
    </dgm:pt>
    <dgm:pt modelId="{F242DBA2-7C96-45C0-9A44-58DD881EC8CD}" type="pres">
      <dgm:prSet presAssocID="{AE97CDB1-F003-4632-B963-F7E51F5BBF09}" presName="vert1" presStyleCnt="0"/>
      <dgm:spPr/>
    </dgm:pt>
  </dgm:ptLst>
  <dgm:cxnLst>
    <dgm:cxn modelId="{852CFC0C-F49E-4368-BD77-F201540C886F}" type="presOf" srcId="{DC5DC7C1-BEDC-4A4A-BEB4-10D1E9BDB214}" destId="{21E418B8-238F-4F7B-9ACF-527E3CCCA628}" srcOrd="0" destOrd="0" presId="urn:microsoft.com/office/officeart/2008/layout/LinedList"/>
    <dgm:cxn modelId="{BDE4CF42-2F31-4361-AEB7-AE8B484DF771}" srcId="{0DB4E105-1CBD-4395-8914-F28E18604EBF}" destId="{89A65945-F636-4F0D-B68F-91C5C4BF675B}" srcOrd="1" destOrd="0" parTransId="{94B93F9F-AD3A-4CB1-B502-DFEE06674175}" sibTransId="{015157A4-6F38-45EA-B0F6-F5DF35A8293F}"/>
    <dgm:cxn modelId="{2076F765-FD49-4879-8BD9-D4F436088A53}" type="presOf" srcId="{89A65945-F636-4F0D-B68F-91C5C4BF675B}" destId="{FD60F5A3-CA0F-401B-B2F8-3B25CD8B6C75}" srcOrd="0" destOrd="0" presId="urn:microsoft.com/office/officeart/2008/layout/LinedList"/>
    <dgm:cxn modelId="{8AF86B55-204A-47E1-BD5E-A91B0D9F2D95}" type="presOf" srcId="{AE97CDB1-F003-4632-B963-F7E51F5BBF09}" destId="{C14E8874-683C-4159-90B5-E1B07654C64F}" srcOrd="0" destOrd="0" presId="urn:microsoft.com/office/officeart/2008/layout/LinedList"/>
    <dgm:cxn modelId="{6C5CEA75-A29A-430A-A510-22E94F83F29B}" srcId="{0DB4E105-1CBD-4395-8914-F28E18604EBF}" destId="{30FE3121-DE2E-447B-A4FB-91D41535F994}" srcOrd="0" destOrd="0" parTransId="{C5FC8430-45EA-44D7-8268-784D9E43656B}" sibTransId="{EF486CCD-4D2B-4556-B908-48F2B516907D}"/>
    <dgm:cxn modelId="{39D1FF7B-255A-4378-A279-29E90408AB6A}" type="presOf" srcId="{0DB4E105-1CBD-4395-8914-F28E18604EBF}" destId="{A489BA08-65B4-4204-9C54-AD99547DF392}" srcOrd="0" destOrd="0" presId="urn:microsoft.com/office/officeart/2008/layout/LinedList"/>
    <dgm:cxn modelId="{31614CBF-6891-408A-A102-029F04C04DF3}" type="presOf" srcId="{30FE3121-DE2E-447B-A4FB-91D41535F994}" destId="{D25DF556-1E3C-4220-A6EA-2CC15A477E3E}" srcOrd="0" destOrd="0" presId="urn:microsoft.com/office/officeart/2008/layout/LinedList"/>
    <dgm:cxn modelId="{E2FBD9D3-5B6B-4CDE-9DD0-0B9E1E3A45E2}" srcId="{0DB4E105-1CBD-4395-8914-F28E18604EBF}" destId="{AE97CDB1-F003-4632-B963-F7E51F5BBF09}" srcOrd="3" destOrd="0" parTransId="{803AF0F0-5D7B-4DCD-9F2A-C7DEF2D3199B}" sibTransId="{D33222BD-5E85-49A5-BFAF-05D454340073}"/>
    <dgm:cxn modelId="{450B35E2-4363-41A9-B02C-400A3B39FB13}" srcId="{0DB4E105-1CBD-4395-8914-F28E18604EBF}" destId="{DC5DC7C1-BEDC-4A4A-BEB4-10D1E9BDB214}" srcOrd="2" destOrd="0" parTransId="{DAC15E01-A5DD-4BFB-A249-18645E597BE2}" sibTransId="{F9C0CA4E-2134-4AAB-BB4F-D303AAA08D6E}"/>
    <dgm:cxn modelId="{C7879909-03DC-402A-B853-84CB83A60A80}" type="presParOf" srcId="{A489BA08-65B4-4204-9C54-AD99547DF392}" destId="{DC5B0FD6-8453-456E-BDEC-0DE25A6BCDF0}" srcOrd="0" destOrd="0" presId="urn:microsoft.com/office/officeart/2008/layout/LinedList"/>
    <dgm:cxn modelId="{A10E348D-DF3F-42EC-BDC1-D6FB4B7F4744}" type="presParOf" srcId="{A489BA08-65B4-4204-9C54-AD99547DF392}" destId="{05FD2A37-D1D2-4F55-961D-2E2792FAB59A}" srcOrd="1" destOrd="0" presId="urn:microsoft.com/office/officeart/2008/layout/LinedList"/>
    <dgm:cxn modelId="{53620259-1407-4FFE-A074-5E0F54A9EA91}" type="presParOf" srcId="{05FD2A37-D1D2-4F55-961D-2E2792FAB59A}" destId="{D25DF556-1E3C-4220-A6EA-2CC15A477E3E}" srcOrd="0" destOrd="0" presId="urn:microsoft.com/office/officeart/2008/layout/LinedList"/>
    <dgm:cxn modelId="{275B6CCA-66D2-4262-BCDE-DFFBCD4BEE7D}" type="presParOf" srcId="{05FD2A37-D1D2-4F55-961D-2E2792FAB59A}" destId="{4D1E877B-42A3-4E6D-91DF-9E62A137F38B}" srcOrd="1" destOrd="0" presId="urn:microsoft.com/office/officeart/2008/layout/LinedList"/>
    <dgm:cxn modelId="{46F63D52-0CFE-4247-85C4-7E5F8B719280}" type="presParOf" srcId="{A489BA08-65B4-4204-9C54-AD99547DF392}" destId="{96BD5D65-BDF0-4722-B2B1-FFCB70A78A71}" srcOrd="2" destOrd="0" presId="urn:microsoft.com/office/officeart/2008/layout/LinedList"/>
    <dgm:cxn modelId="{A8231FC4-DAAE-4852-A068-628A45CC73EE}" type="presParOf" srcId="{A489BA08-65B4-4204-9C54-AD99547DF392}" destId="{EA33043E-0010-4F34-A6C0-C59AF35729EC}" srcOrd="3" destOrd="0" presId="urn:microsoft.com/office/officeart/2008/layout/LinedList"/>
    <dgm:cxn modelId="{D2596566-2047-4006-B361-A11F4EC664A9}" type="presParOf" srcId="{EA33043E-0010-4F34-A6C0-C59AF35729EC}" destId="{FD60F5A3-CA0F-401B-B2F8-3B25CD8B6C75}" srcOrd="0" destOrd="0" presId="urn:microsoft.com/office/officeart/2008/layout/LinedList"/>
    <dgm:cxn modelId="{6295B561-49FC-4A07-8425-4C7133EB9BB5}" type="presParOf" srcId="{EA33043E-0010-4F34-A6C0-C59AF35729EC}" destId="{E1F497E3-93E1-4411-819D-2172C5EA62AA}" srcOrd="1" destOrd="0" presId="urn:microsoft.com/office/officeart/2008/layout/LinedList"/>
    <dgm:cxn modelId="{37A93F63-EA95-4F42-8A0D-457C889AF14A}" type="presParOf" srcId="{A489BA08-65B4-4204-9C54-AD99547DF392}" destId="{E0E35009-735B-43BD-92A0-3F57B148BED1}" srcOrd="4" destOrd="0" presId="urn:microsoft.com/office/officeart/2008/layout/LinedList"/>
    <dgm:cxn modelId="{ED0B5FBD-0005-419C-820C-F8D67FCE7556}" type="presParOf" srcId="{A489BA08-65B4-4204-9C54-AD99547DF392}" destId="{5BE6562F-6262-43E6-BEAF-385EEE5EB022}" srcOrd="5" destOrd="0" presId="urn:microsoft.com/office/officeart/2008/layout/LinedList"/>
    <dgm:cxn modelId="{BC11B212-7F1F-4D11-BDE9-08B563AAC650}" type="presParOf" srcId="{5BE6562F-6262-43E6-BEAF-385EEE5EB022}" destId="{21E418B8-238F-4F7B-9ACF-527E3CCCA628}" srcOrd="0" destOrd="0" presId="urn:microsoft.com/office/officeart/2008/layout/LinedList"/>
    <dgm:cxn modelId="{BA6E2E5E-5467-44FF-AF6C-4CBCC3BAAF0A}" type="presParOf" srcId="{5BE6562F-6262-43E6-BEAF-385EEE5EB022}" destId="{436889BE-771E-4ABA-A00C-8C172AB11D86}" srcOrd="1" destOrd="0" presId="urn:microsoft.com/office/officeart/2008/layout/LinedList"/>
    <dgm:cxn modelId="{B925EB82-D378-4FE6-A98C-14DD2BDC6C31}" type="presParOf" srcId="{A489BA08-65B4-4204-9C54-AD99547DF392}" destId="{CA0FCFAB-8D28-47DD-8A24-0CC038949344}" srcOrd="6" destOrd="0" presId="urn:microsoft.com/office/officeart/2008/layout/LinedList"/>
    <dgm:cxn modelId="{4B930751-EBB0-4BDD-A7FA-A50567C6C99F}" type="presParOf" srcId="{A489BA08-65B4-4204-9C54-AD99547DF392}" destId="{E78EAF66-E331-4DAB-9712-345A32256040}" srcOrd="7" destOrd="0" presId="urn:microsoft.com/office/officeart/2008/layout/LinedList"/>
    <dgm:cxn modelId="{0EF61BE3-ADF5-4B9B-8895-90EFBA65C994}" type="presParOf" srcId="{E78EAF66-E331-4DAB-9712-345A32256040}" destId="{C14E8874-683C-4159-90B5-E1B07654C64F}" srcOrd="0" destOrd="0" presId="urn:microsoft.com/office/officeart/2008/layout/LinedList"/>
    <dgm:cxn modelId="{89125F1E-4EE0-479F-B9C7-E3144C5F51DE}" type="presParOf" srcId="{E78EAF66-E331-4DAB-9712-345A32256040}" destId="{F242DBA2-7C96-45C0-9A44-58DD881EC8CD}"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552B9F-0CA8-4B29-808B-616261C1B9E1}"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B0CABC4A-43DE-4E92-ADDD-E23ED9C85E10}">
      <dgm:prSet/>
      <dgm:spPr/>
      <dgm:t>
        <a:bodyPr/>
        <a:lstStyle/>
        <a:p>
          <a:pPr rtl="0"/>
          <a:r>
            <a:rPr lang="en-US" dirty="0">
              <a:latin typeface="Tw Cen MT" panose="020B0602020104020603"/>
            </a:rPr>
            <a:t>Bias:  To</a:t>
          </a:r>
          <a:r>
            <a:rPr lang="en-US" dirty="0"/>
            <a:t> believe some people or ideas are better than others</a:t>
          </a:r>
          <a:r>
            <a:rPr lang="en-US" dirty="0">
              <a:latin typeface="Tw Cen MT" panose="020B0602020104020603"/>
            </a:rPr>
            <a:t>.</a:t>
          </a:r>
          <a:endParaRPr lang="en-US" dirty="0"/>
        </a:p>
      </dgm:t>
    </dgm:pt>
    <dgm:pt modelId="{D5C2CA46-F9EF-4841-822C-CE45C0E028C5}" type="parTrans" cxnId="{22E6442E-4D78-450B-9570-73A54F523B62}">
      <dgm:prSet/>
      <dgm:spPr/>
      <dgm:t>
        <a:bodyPr/>
        <a:lstStyle/>
        <a:p>
          <a:endParaRPr lang="en-US"/>
        </a:p>
      </dgm:t>
    </dgm:pt>
    <dgm:pt modelId="{EEE42F65-7F72-4C38-945A-F458D7B619AA}" type="sibTrans" cxnId="{22E6442E-4D78-450B-9570-73A54F523B62}">
      <dgm:prSet/>
      <dgm:spPr/>
      <dgm:t>
        <a:bodyPr/>
        <a:lstStyle/>
        <a:p>
          <a:endParaRPr lang="en-US"/>
        </a:p>
      </dgm:t>
    </dgm:pt>
    <dgm:pt modelId="{45E03632-5C5A-41C8-8532-C8E34E4299BF}">
      <dgm:prSet/>
      <dgm:spPr/>
      <dgm:t>
        <a:bodyPr/>
        <a:lstStyle/>
        <a:p>
          <a:r>
            <a:rPr lang="en-US" dirty="0"/>
            <a:t>Conscious bias:  Bias we are aware of</a:t>
          </a:r>
          <a:r>
            <a:rPr lang="en-US" dirty="0">
              <a:latin typeface="Tw Cen MT" panose="020B0602020104020603"/>
            </a:rPr>
            <a:t>.</a:t>
          </a:r>
          <a:endParaRPr lang="en-US" dirty="0"/>
        </a:p>
      </dgm:t>
    </dgm:pt>
    <dgm:pt modelId="{FC70C8D1-3E59-432A-8921-D776A7B18214}" type="parTrans" cxnId="{7DE407B8-19B1-4FE9-9D42-420391AF0C7E}">
      <dgm:prSet/>
      <dgm:spPr/>
      <dgm:t>
        <a:bodyPr/>
        <a:lstStyle/>
        <a:p>
          <a:endParaRPr lang="en-US"/>
        </a:p>
      </dgm:t>
    </dgm:pt>
    <dgm:pt modelId="{56073916-24A8-493B-BD0C-EE6FC914FA30}" type="sibTrans" cxnId="{7DE407B8-19B1-4FE9-9D42-420391AF0C7E}">
      <dgm:prSet/>
      <dgm:spPr/>
      <dgm:t>
        <a:bodyPr/>
        <a:lstStyle/>
        <a:p>
          <a:endParaRPr lang="en-US"/>
        </a:p>
      </dgm:t>
    </dgm:pt>
    <dgm:pt modelId="{8CCEFDBE-A6A2-421E-B0D4-E8BB227ABDEC}">
      <dgm:prSet/>
      <dgm:spPr/>
      <dgm:t>
        <a:bodyPr/>
        <a:lstStyle/>
        <a:p>
          <a:r>
            <a:rPr lang="en-US" dirty="0"/>
            <a:t>Unconscious bias: Bias we are unaware of.</a:t>
          </a:r>
        </a:p>
      </dgm:t>
    </dgm:pt>
    <dgm:pt modelId="{51E78ECC-F3A4-479A-8CD2-D1693B31C17F}" type="parTrans" cxnId="{DDE006DB-BC23-4A37-8CBD-BEBA97DED579}">
      <dgm:prSet/>
      <dgm:spPr/>
      <dgm:t>
        <a:bodyPr/>
        <a:lstStyle/>
        <a:p>
          <a:endParaRPr lang="en-US"/>
        </a:p>
      </dgm:t>
    </dgm:pt>
    <dgm:pt modelId="{42B30427-8BB7-41E3-8BF1-5276688FF6F1}" type="sibTrans" cxnId="{DDE006DB-BC23-4A37-8CBD-BEBA97DED579}">
      <dgm:prSet/>
      <dgm:spPr/>
      <dgm:t>
        <a:bodyPr/>
        <a:lstStyle/>
        <a:p>
          <a:endParaRPr lang="en-US"/>
        </a:p>
      </dgm:t>
    </dgm:pt>
    <dgm:pt modelId="{F4F893CC-08FC-43F2-93C0-AA0D19F9484E}">
      <dgm:prSet/>
      <dgm:spPr/>
      <dgm:t>
        <a:bodyPr/>
        <a:lstStyle/>
        <a:p>
          <a:r>
            <a:rPr lang="en-US" dirty="0"/>
            <a:t>There is no blame on anyone for unconscious bias, the only thing we can do is be aware of it and explore it.</a:t>
          </a:r>
        </a:p>
      </dgm:t>
    </dgm:pt>
    <dgm:pt modelId="{FF3F6CD7-EA52-42B1-93F6-CFE3CFB67B78}" type="parTrans" cxnId="{652AC91D-01E3-4063-83FF-AEEEC7FAA89D}">
      <dgm:prSet/>
      <dgm:spPr/>
      <dgm:t>
        <a:bodyPr/>
        <a:lstStyle/>
        <a:p>
          <a:endParaRPr lang="en-US"/>
        </a:p>
      </dgm:t>
    </dgm:pt>
    <dgm:pt modelId="{1E695459-698E-49B6-ADB3-EA03878E5C9F}" type="sibTrans" cxnId="{652AC91D-01E3-4063-83FF-AEEEC7FAA89D}">
      <dgm:prSet/>
      <dgm:spPr/>
      <dgm:t>
        <a:bodyPr/>
        <a:lstStyle/>
        <a:p>
          <a:endParaRPr lang="en-US"/>
        </a:p>
      </dgm:t>
    </dgm:pt>
    <dgm:pt modelId="{A808CFC8-D51B-4166-82DE-C305ADE0E815}" type="pres">
      <dgm:prSet presAssocID="{EE552B9F-0CA8-4B29-808B-616261C1B9E1}" presName="linear" presStyleCnt="0">
        <dgm:presLayoutVars>
          <dgm:animLvl val="lvl"/>
          <dgm:resizeHandles val="exact"/>
        </dgm:presLayoutVars>
      </dgm:prSet>
      <dgm:spPr/>
    </dgm:pt>
    <dgm:pt modelId="{AA356A75-2B3E-4C0E-ABD4-B8155ECE0603}" type="pres">
      <dgm:prSet presAssocID="{B0CABC4A-43DE-4E92-ADDD-E23ED9C85E10}" presName="parentText" presStyleLbl="node1" presStyleIdx="0" presStyleCnt="4">
        <dgm:presLayoutVars>
          <dgm:chMax val="0"/>
          <dgm:bulletEnabled val="1"/>
        </dgm:presLayoutVars>
      </dgm:prSet>
      <dgm:spPr/>
    </dgm:pt>
    <dgm:pt modelId="{A702B10F-32EF-4F9D-92FA-423C3C7F4B4B}" type="pres">
      <dgm:prSet presAssocID="{EEE42F65-7F72-4C38-945A-F458D7B619AA}" presName="spacer" presStyleCnt="0"/>
      <dgm:spPr/>
    </dgm:pt>
    <dgm:pt modelId="{6229E010-542F-4957-9371-96E1665B95A0}" type="pres">
      <dgm:prSet presAssocID="{45E03632-5C5A-41C8-8532-C8E34E4299BF}" presName="parentText" presStyleLbl="node1" presStyleIdx="1" presStyleCnt="4">
        <dgm:presLayoutVars>
          <dgm:chMax val="0"/>
          <dgm:bulletEnabled val="1"/>
        </dgm:presLayoutVars>
      </dgm:prSet>
      <dgm:spPr/>
    </dgm:pt>
    <dgm:pt modelId="{C9B2C6DE-4A70-4627-9C76-EA8C14AEF379}" type="pres">
      <dgm:prSet presAssocID="{56073916-24A8-493B-BD0C-EE6FC914FA30}" presName="spacer" presStyleCnt="0"/>
      <dgm:spPr/>
    </dgm:pt>
    <dgm:pt modelId="{D6C93E57-034D-49AD-BF14-CF350AA03B72}" type="pres">
      <dgm:prSet presAssocID="{8CCEFDBE-A6A2-421E-B0D4-E8BB227ABDEC}" presName="parentText" presStyleLbl="node1" presStyleIdx="2" presStyleCnt="4">
        <dgm:presLayoutVars>
          <dgm:chMax val="0"/>
          <dgm:bulletEnabled val="1"/>
        </dgm:presLayoutVars>
      </dgm:prSet>
      <dgm:spPr/>
    </dgm:pt>
    <dgm:pt modelId="{3006BA4F-2686-41CC-B7E5-E207F563FE33}" type="pres">
      <dgm:prSet presAssocID="{42B30427-8BB7-41E3-8BF1-5276688FF6F1}" presName="spacer" presStyleCnt="0"/>
      <dgm:spPr/>
    </dgm:pt>
    <dgm:pt modelId="{9097281A-5579-42EE-89AC-A1D72E85AD9F}" type="pres">
      <dgm:prSet presAssocID="{F4F893CC-08FC-43F2-93C0-AA0D19F9484E}" presName="parentText" presStyleLbl="node1" presStyleIdx="3" presStyleCnt="4">
        <dgm:presLayoutVars>
          <dgm:chMax val="0"/>
          <dgm:bulletEnabled val="1"/>
        </dgm:presLayoutVars>
      </dgm:prSet>
      <dgm:spPr/>
    </dgm:pt>
  </dgm:ptLst>
  <dgm:cxnLst>
    <dgm:cxn modelId="{12973E02-4B4B-4C93-A05F-F1D9F216BAFF}" type="presOf" srcId="{F4F893CC-08FC-43F2-93C0-AA0D19F9484E}" destId="{9097281A-5579-42EE-89AC-A1D72E85AD9F}" srcOrd="0" destOrd="0" presId="urn:microsoft.com/office/officeart/2005/8/layout/vList2"/>
    <dgm:cxn modelId="{3F72B50A-10A5-4D24-B7C5-EA9588EC1EB3}" type="presOf" srcId="{8CCEFDBE-A6A2-421E-B0D4-E8BB227ABDEC}" destId="{D6C93E57-034D-49AD-BF14-CF350AA03B72}" srcOrd="0" destOrd="0" presId="urn:microsoft.com/office/officeart/2005/8/layout/vList2"/>
    <dgm:cxn modelId="{B57B7B1B-599D-40A2-951B-776CD5887EF0}" type="presOf" srcId="{EE552B9F-0CA8-4B29-808B-616261C1B9E1}" destId="{A808CFC8-D51B-4166-82DE-C305ADE0E815}" srcOrd="0" destOrd="0" presId="urn:microsoft.com/office/officeart/2005/8/layout/vList2"/>
    <dgm:cxn modelId="{652AC91D-01E3-4063-83FF-AEEEC7FAA89D}" srcId="{EE552B9F-0CA8-4B29-808B-616261C1B9E1}" destId="{F4F893CC-08FC-43F2-93C0-AA0D19F9484E}" srcOrd="3" destOrd="0" parTransId="{FF3F6CD7-EA52-42B1-93F6-CFE3CFB67B78}" sibTransId="{1E695459-698E-49B6-ADB3-EA03878E5C9F}"/>
    <dgm:cxn modelId="{22E6442E-4D78-450B-9570-73A54F523B62}" srcId="{EE552B9F-0CA8-4B29-808B-616261C1B9E1}" destId="{B0CABC4A-43DE-4E92-ADDD-E23ED9C85E10}" srcOrd="0" destOrd="0" parTransId="{D5C2CA46-F9EF-4841-822C-CE45C0E028C5}" sibTransId="{EEE42F65-7F72-4C38-945A-F458D7B619AA}"/>
    <dgm:cxn modelId="{8A115135-C58C-44BC-8AB1-F3C3C7A168D7}" type="presOf" srcId="{45E03632-5C5A-41C8-8532-C8E34E4299BF}" destId="{6229E010-542F-4957-9371-96E1665B95A0}" srcOrd="0" destOrd="0" presId="urn:microsoft.com/office/officeart/2005/8/layout/vList2"/>
    <dgm:cxn modelId="{D7CCA7A3-0151-4847-AE69-AC2C218CDB25}" type="presOf" srcId="{B0CABC4A-43DE-4E92-ADDD-E23ED9C85E10}" destId="{AA356A75-2B3E-4C0E-ABD4-B8155ECE0603}" srcOrd="0" destOrd="0" presId="urn:microsoft.com/office/officeart/2005/8/layout/vList2"/>
    <dgm:cxn modelId="{7DE407B8-19B1-4FE9-9D42-420391AF0C7E}" srcId="{EE552B9F-0CA8-4B29-808B-616261C1B9E1}" destId="{45E03632-5C5A-41C8-8532-C8E34E4299BF}" srcOrd="1" destOrd="0" parTransId="{FC70C8D1-3E59-432A-8921-D776A7B18214}" sibTransId="{56073916-24A8-493B-BD0C-EE6FC914FA30}"/>
    <dgm:cxn modelId="{DDE006DB-BC23-4A37-8CBD-BEBA97DED579}" srcId="{EE552B9F-0CA8-4B29-808B-616261C1B9E1}" destId="{8CCEFDBE-A6A2-421E-B0D4-E8BB227ABDEC}" srcOrd="2" destOrd="0" parTransId="{51E78ECC-F3A4-479A-8CD2-D1693B31C17F}" sibTransId="{42B30427-8BB7-41E3-8BF1-5276688FF6F1}"/>
    <dgm:cxn modelId="{F7395BD6-6870-4E60-AA0A-2575D0E6A0E3}" type="presParOf" srcId="{A808CFC8-D51B-4166-82DE-C305ADE0E815}" destId="{AA356A75-2B3E-4C0E-ABD4-B8155ECE0603}" srcOrd="0" destOrd="0" presId="urn:microsoft.com/office/officeart/2005/8/layout/vList2"/>
    <dgm:cxn modelId="{E9FC663C-A0F0-4A8A-B256-0870481CB05C}" type="presParOf" srcId="{A808CFC8-D51B-4166-82DE-C305ADE0E815}" destId="{A702B10F-32EF-4F9D-92FA-423C3C7F4B4B}" srcOrd="1" destOrd="0" presId="urn:microsoft.com/office/officeart/2005/8/layout/vList2"/>
    <dgm:cxn modelId="{105DE6F3-F382-43E3-B00A-B24BACDA697E}" type="presParOf" srcId="{A808CFC8-D51B-4166-82DE-C305ADE0E815}" destId="{6229E010-542F-4957-9371-96E1665B95A0}" srcOrd="2" destOrd="0" presId="urn:microsoft.com/office/officeart/2005/8/layout/vList2"/>
    <dgm:cxn modelId="{ED61D144-EE05-4F8E-ACF7-22FD3958673F}" type="presParOf" srcId="{A808CFC8-D51B-4166-82DE-C305ADE0E815}" destId="{C9B2C6DE-4A70-4627-9C76-EA8C14AEF379}" srcOrd="3" destOrd="0" presId="urn:microsoft.com/office/officeart/2005/8/layout/vList2"/>
    <dgm:cxn modelId="{EFA92312-1627-4886-891D-B8F79ACBCD29}" type="presParOf" srcId="{A808CFC8-D51B-4166-82DE-C305ADE0E815}" destId="{D6C93E57-034D-49AD-BF14-CF350AA03B72}" srcOrd="4" destOrd="0" presId="urn:microsoft.com/office/officeart/2005/8/layout/vList2"/>
    <dgm:cxn modelId="{58486ADC-70DE-4A26-8BE1-59C2E5EDF49D}" type="presParOf" srcId="{A808CFC8-D51B-4166-82DE-C305ADE0E815}" destId="{3006BA4F-2686-41CC-B7E5-E207F563FE33}" srcOrd="5" destOrd="0" presId="urn:microsoft.com/office/officeart/2005/8/layout/vList2"/>
    <dgm:cxn modelId="{49C3F7C9-BEC9-4520-9F03-E3E71D6F0ECB}" type="presParOf" srcId="{A808CFC8-D51B-4166-82DE-C305ADE0E815}" destId="{9097281A-5579-42EE-89AC-A1D72E85AD9F}"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1E3632-4940-45B3-81B8-4CC79177299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A8EF5BD-2EC0-4CE9-8292-CFB9F8D37B51}">
      <dgm:prSet/>
      <dgm:spPr/>
      <dgm:t>
        <a:bodyPr/>
        <a:lstStyle/>
        <a:p>
          <a:r>
            <a:rPr lang="en-US" b="1"/>
            <a:t>What are your biases?  </a:t>
          </a:r>
          <a:endParaRPr lang="en-US"/>
        </a:p>
      </dgm:t>
    </dgm:pt>
    <dgm:pt modelId="{115350C7-A939-4CCA-9604-7E57BCF760D4}" type="parTrans" cxnId="{B8F8D9B2-C87B-4211-961B-EB2FD88A1500}">
      <dgm:prSet/>
      <dgm:spPr/>
      <dgm:t>
        <a:bodyPr/>
        <a:lstStyle/>
        <a:p>
          <a:endParaRPr lang="en-US"/>
        </a:p>
      </dgm:t>
    </dgm:pt>
    <dgm:pt modelId="{6F2F6512-8FFF-4449-9E1E-90D6888D91B7}" type="sibTrans" cxnId="{B8F8D9B2-C87B-4211-961B-EB2FD88A1500}">
      <dgm:prSet/>
      <dgm:spPr/>
      <dgm:t>
        <a:bodyPr/>
        <a:lstStyle/>
        <a:p>
          <a:endParaRPr lang="en-US"/>
        </a:p>
      </dgm:t>
    </dgm:pt>
    <dgm:pt modelId="{6370B5BE-1027-4CB4-9DEA-FCD79711B600}">
      <dgm:prSet/>
      <dgm:spPr/>
      <dgm:t>
        <a:bodyPr/>
        <a:lstStyle/>
        <a:p>
          <a:r>
            <a:rPr lang="en-US" b="1"/>
            <a:t>What surprised you the most about your results?  </a:t>
          </a:r>
          <a:endParaRPr lang="en-US"/>
        </a:p>
      </dgm:t>
    </dgm:pt>
    <dgm:pt modelId="{FAAA2DA3-4171-40FB-BCDE-1D8E0F6F559E}" type="parTrans" cxnId="{4735DF34-6A4D-4CDB-87F9-80ECC2E0F3A5}">
      <dgm:prSet/>
      <dgm:spPr/>
      <dgm:t>
        <a:bodyPr/>
        <a:lstStyle/>
        <a:p>
          <a:endParaRPr lang="en-US"/>
        </a:p>
      </dgm:t>
    </dgm:pt>
    <dgm:pt modelId="{E1D7F271-6442-4EB1-93B6-AE968D8DFBF4}" type="sibTrans" cxnId="{4735DF34-6A4D-4CDB-87F9-80ECC2E0F3A5}">
      <dgm:prSet/>
      <dgm:spPr/>
      <dgm:t>
        <a:bodyPr/>
        <a:lstStyle/>
        <a:p>
          <a:endParaRPr lang="en-US"/>
        </a:p>
      </dgm:t>
    </dgm:pt>
    <dgm:pt modelId="{F59FC46E-3C8E-4B3F-B266-CA10CE33BED1}">
      <dgm:prSet/>
      <dgm:spPr/>
      <dgm:t>
        <a:bodyPr/>
        <a:lstStyle/>
        <a:p>
          <a:r>
            <a:rPr lang="en-US" b="1"/>
            <a:t>What do you agree most with?  </a:t>
          </a:r>
          <a:endParaRPr lang="en-US"/>
        </a:p>
      </dgm:t>
    </dgm:pt>
    <dgm:pt modelId="{F20C0A1F-A489-4484-8A51-9FAC85D2E470}" type="parTrans" cxnId="{5EB2A6F1-FC03-4A63-9906-D950DCEF5379}">
      <dgm:prSet/>
      <dgm:spPr/>
      <dgm:t>
        <a:bodyPr/>
        <a:lstStyle/>
        <a:p>
          <a:endParaRPr lang="en-US"/>
        </a:p>
      </dgm:t>
    </dgm:pt>
    <dgm:pt modelId="{F0F81C37-474C-455B-8BD0-6DB269AE020D}" type="sibTrans" cxnId="{5EB2A6F1-FC03-4A63-9906-D950DCEF5379}">
      <dgm:prSet/>
      <dgm:spPr/>
      <dgm:t>
        <a:bodyPr/>
        <a:lstStyle/>
        <a:p>
          <a:endParaRPr lang="en-US"/>
        </a:p>
      </dgm:t>
    </dgm:pt>
    <dgm:pt modelId="{432EA7F6-7E92-4E07-998C-731693BC4B64}">
      <dgm:prSet/>
      <dgm:spPr/>
      <dgm:t>
        <a:bodyPr/>
        <a:lstStyle/>
        <a:p>
          <a:r>
            <a:rPr lang="en-US" b="1"/>
            <a:t>What do you disagree with?</a:t>
          </a:r>
          <a:endParaRPr lang="en-US"/>
        </a:p>
      </dgm:t>
    </dgm:pt>
    <dgm:pt modelId="{F99BB9D5-56B3-4288-8933-5151B2A3C798}" type="parTrans" cxnId="{B6E09F0A-6DDC-4A41-B3A4-A559EA348A35}">
      <dgm:prSet/>
      <dgm:spPr/>
      <dgm:t>
        <a:bodyPr/>
        <a:lstStyle/>
        <a:p>
          <a:endParaRPr lang="en-US"/>
        </a:p>
      </dgm:t>
    </dgm:pt>
    <dgm:pt modelId="{374D887E-2551-47A8-BD4A-730509684165}" type="sibTrans" cxnId="{B6E09F0A-6DDC-4A41-B3A4-A559EA348A35}">
      <dgm:prSet/>
      <dgm:spPr/>
      <dgm:t>
        <a:bodyPr/>
        <a:lstStyle/>
        <a:p>
          <a:endParaRPr lang="en-US"/>
        </a:p>
      </dgm:t>
    </dgm:pt>
    <dgm:pt modelId="{A42D5FE6-B934-4994-813D-740D2F880E8D}" type="pres">
      <dgm:prSet presAssocID="{121E3632-4940-45B3-81B8-4CC79177299C}" presName="root" presStyleCnt="0">
        <dgm:presLayoutVars>
          <dgm:dir/>
          <dgm:resizeHandles val="exact"/>
        </dgm:presLayoutVars>
      </dgm:prSet>
      <dgm:spPr/>
    </dgm:pt>
    <dgm:pt modelId="{A31B22B7-C41C-4C10-8FEF-72B7093FE735}" type="pres">
      <dgm:prSet presAssocID="{9A8EF5BD-2EC0-4CE9-8292-CFB9F8D37B51}" presName="compNode" presStyleCnt="0"/>
      <dgm:spPr/>
    </dgm:pt>
    <dgm:pt modelId="{8CA58EB8-D50C-4835-9A54-E377DD86AF7C}" type="pres">
      <dgm:prSet presAssocID="{9A8EF5BD-2EC0-4CE9-8292-CFB9F8D37B51}" presName="bgRect" presStyleLbl="bgShp" presStyleIdx="0" presStyleCnt="4"/>
      <dgm:spPr/>
    </dgm:pt>
    <dgm:pt modelId="{EEAE1E9D-7C92-4424-9019-549AEDA185F0}" type="pres">
      <dgm:prSet presAssocID="{9A8EF5BD-2EC0-4CE9-8292-CFB9F8D37B5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Idea"/>
        </a:ext>
      </dgm:extLst>
    </dgm:pt>
    <dgm:pt modelId="{A4DF4BDD-6154-40A2-9617-7BED767ECED1}" type="pres">
      <dgm:prSet presAssocID="{9A8EF5BD-2EC0-4CE9-8292-CFB9F8D37B51}" presName="spaceRect" presStyleCnt="0"/>
      <dgm:spPr/>
    </dgm:pt>
    <dgm:pt modelId="{52309DBF-6012-4ACC-B350-5B60BA5C03D3}" type="pres">
      <dgm:prSet presAssocID="{9A8EF5BD-2EC0-4CE9-8292-CFB9F8D37B51}" presName="parTx" presStyleLbl="revTx" presStyleIdx="0" presStyleCnt="4">
        <dgm:presLayoutVars>
          <dgm:chMax val="0"/>
          <dgm:chPref val="0"/>
        </dgm:presLayoutVars>
      </dgm:prSet>
      <dgm:spPr/>
    </dgm:pt>
    <dgm:pt modelId="{D2A89C4C-390B-43A4-B7EA-9149911FE722}" type="pres">
      <dgm:prSet presAssocID="{6F2F6512-8FFF-4449-9E1E-90D6888D91B7}" presName="sibTrans" presStyleCnt="0"/>
      <dgm:spPr/>
    </dgm:pt>
    <dgm:pt modelId="{66C43864-CC4A-4313-9CCE-DEB8397EBC7E}" type="pres">
      <dgm:prSet presAssocID="{6370B5BE-1027-4CB4-9DEA-FCD79711B600}" presName="compNode" presStyleCnt="0"/>
      <dgm:spPr/>
    </dgm:pt>
    <dgm:pt modelId="{0293DB8E-F147-4D43-A1C1-3CAAD28BF43C}" type="pres">
      <dgm:prSet presAssocID="{6370B5BE-1027-4CB4-9DEA-FCD79711B600}" presName="bgRect" presStyleLbl="bgShp" presStyleIdx="1" presStyleCnt="4"/>
      <dgm:spPr/>
    </dgm:pt>
    <dgm:pt modelId="{3D73B82A-295C-4493-AA88-92E7C600D8E1}" type="pres">
      <dgm:prSet presAssocID="{6370B5BE-1027-4CB4-9DEA-FCD79711B60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fused Person"/>
        </a:ext>
      </dgm:extLst>
    </dgm:pt>
    <dgm:pt modelId="{A1BFFE20-F353-40FE-B39F-672B4A7C953B}" type="pres">
      <dgm:prSet presAssocID="{6370B5BE-1027-4CB4-9DEA-FCD79711B600}" presName="spaceRect" presStyleCnt="0"/>
      <dgm:spPr/>
    </dgm:pt>
    <dgm:pt modelId="{B6480C11-EAC4-49C9-90EC-C97D53BFC7BA}" type="pres">
      <dgm:prSet presAssocID="{6370B5BE-1027-4CB4-9DEA-FCD79711B600}" presName="parTx" presStyleLbl="revTx" presStyleIdx="1" presStyleCnt="4">
        <dgm:presLayoutVars>
          <dgm:chMax val="0"/>
          <dgm:chPref val="0"/>
        </dgm:presLayoutVars>
      </dgm:prSet>
      <dgm:spPr/>
    </dgm:pt>
    <dgm:pt modelId="{11B04A5D-E34F-495B-B453-0E131F7EFB8E}" type="pres">
      <dgm:prSet presAssocID="{E1D7F271-6442-4EB1-93B6-AE968D8DFBF4}" presName="sibTrans" presStyleCnt="0"/>
      <dgm:spPr/>
    </dgm:pt>
    <dgm:pt modelId="{731E5567-9069-48D5-BDFE-D495F196F504}" type="pres">
      <dgm:prSet presAssocID="{F59FC46E-3C8E-4B3F-B266-CA10CE33BED1}" presName="compNode" presStyleCnt="0"/>
      <dgm:spPr/>
    </dgm:pt>
    <dgm:pt modelId="{32C4F29E-6A7D-495F-B43D-CD70DEAD48AC}" type="pres">
      <dgm:prSet presAssocID="{F59FC46E-3C8E-4B3F-B266-CA10CE33BED1}" presName="bgRect" presStyleLbl="bgShp" presStyleIdx="2" presStyleCnt="4"/>
      <dgm:spPr/>
    </dgm:pt>
    <dgm:pt modelId="{CECEE3F5-FFA1-4CBD-B8AD-D339D5CE089A}" type="pres">
      <dgm:prSet presAssocID="{F59FC46E-3C8E-4B3F-B266-CA10CE33BED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umbs Up Sign"/>
        </a:ext>
      </dgm:extLst>
    </dgm:pt>
    <dgm:pt modelId="{834FBDC5-89B8-4A24-B6D2-2C723ADE7C85}" type="pres">
      <dgm:prSet presAssocID="{F59FC46E-3C8E-4B3F-B266-CA10CE33BED1}" presName="spaceRect" presStyleCnt="0"/>
      <dgm:spPr/>
    </dgm:pt>
    <dgm:pt modelId="{540E0A28-D3BE-462C-9DDA-A4608CDFAFDE}" type="pres">
      <dgm:prSet presAssocID="{F59FC46E-3C8E-4B3F-B266-CA10CE33BED1}" presName="parTx" presStyleLbl="revTx" presStyleIdx="2" presStyleCnt="4">
        <dgm:presLayoutVars>
          <dgm:chMax val="0"/>
          <dgm:chPref val="0"/>
        </dgm:presLayoutVars>
      </dgm:prSet>
      <dgm:spPr/>
    </dgm:pt>
    <dgm:pt modelId="{CC556C72-0AEC-4BFE-B95D-2FDE425025A9}" type="pres">
      <dgm:prSet presAssocID="{F0F81C37-474C-455B-8BD0-6DB269AE020D}" presName="sibTrans" presStyleCnt="0"/>
      <dgm:spPr/>
    </dgm:pt>
    <dgm:pt modelId="{41450C9A-12B2-4F2B-8B8E-D13C5EF4C773}" type="pres">
      <dgm:prSet presAssocID="{432EA7F6-7E92-4E07-998C-731693BC4B64}" presName="compNode" presStyleCnt="0"/>
      <dgm:spPr/>
    </dgm:pt>
    <dgm:pt modelId="{AA8F2161-6880-4AC4-8253-47CBC707217B}" type="pres">
      <dgm:prSet presAssocID="{432EA7F6-7E92-4E07-998C-731693BC4B64}" presName="bgRect" presStyleLbl="bgShp" presStyleIdx="3" presStyleCnt="4"/>
      <dgm:spPr/>
    </dgm:pt>
    <dgm:pt modelId="{7E370EE8-875D-421A-B6C8-776C3315EFBC}" type="pres">
      <dgm:prSet presAssocID="{432EA7F6-7E92-4E07-998C-731693BC4B6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s"/>
        </a:ext>
      </dgm:extLst>
    </dgm:pt>
    <dgm:pt modelId="{2183A592-884C-4EE6-8E89-ADDBD1DC1C97}" type="pres">
      <dgm:prSet presAssocID="{432EA7F6-7E92-4E07-998C-731693BC4B64}" presName="spaceRect" presStyleCnt="0"/>
      <dgm:spPr/>
    </dgm:pt>
    <dgm:pt modelId="{7B227183-7574-45D5-8EB2-9D0D67C2ED67}" type="pres">
      <dgm:prSet presAssocID="{432EA7F6-7E92-4E07-998C-731693BC4B64}" presName="parTx" presStyleLbl="revTx" presStyleIdx="3" presStyleCnt="4">
        <dgm:presLayoutVars>
          <dgm:chMax val="0"/>
          <dgm:chPref val="0"/>
        </dgm:presLayoutVars>
      </dgm:prSet>
      <dgm:spPr/>
    </dgm:pt>
  </dgm:ptLst>
  <dgm:cxnLst>
    <dgm:cxn modelId="{B6E09F0A-6DDC-4A41-B3A4-A559EA348A35}" srcId="{121E3632-4940-45B3-81B8-4CC79177299C}" destId="{432EA7F6-7E92-4E07-998C-731693BC4B64}" srcOrd="3" destOrd="0" parTransId="{F99BB9D5-56B3-4288-8933-5151B2A3C798}" sibTransId="{374D887E-2551-47A8-BD4A-730509684165}"/>
    <dgm:cxn modelId="{1D23CB23-356C-4F6D-A17C-E5555212A592}" type="presOf" srcId="{432EA7F6-7E92-4E07-998C-731693BC4B64}" destId="{7B227183-7574-45D5-8EB2-9D0D67C2ED67}" srcOrd="0" destOrd="0" presId="urn:microsoft.com/office/officeart/2018/2/layout/IconVerticalSolidList"/>
    <dgm:cxn modelId="{A1862132-0E0F-4E5C-A73B-FB7AF5CD35D5}" type="presOf" srcId="{6370B5BE-1027-4CB4-9DEA-FCD79711B600}" destId="{B6480C11-EAC4-49C9-90EC-C97D53BFC7BA}" srcOrd="0" destOrd="0" presId="urn:microsoft.com/office/officeart/2018/2/layout/IconVerticalSolidList"/>
    <dgm:cxn modelId="{4735DF34-6A4D-4CDB-87F9-80ECC2E0F3A5}" srcId="{121E3632-4940-45B3-81B8-4CC79177299C}" destId="{6370B5BE-1027-4CB4-9DEA-FCD79711B600}" srcOrd="1" destOrd="0" parTransId="{FAAA2DA3-4171-40FB-BCDE-1D8E0F6F559E}" sibTransId="{E1D7F271-6442-4EB1-93B6-AE968D8DFBF4}"/>
    <dgm:cxn modelId="{3132C561-7187-4C45-87C4-96436BE54A98}" type="presOf" srcId="{9A8EF5BD-2EC0-4CE9-8292-CFB9F8D37B51}" destId="{52309DBF-6012-4ACC-B350-5B60BA5C03D3}" srcOrd="0" destOrd="0" presId="urn:microsoft.com/office/officeart/2018/2/layout/IconVerticalSolidList"/>
    <dgm:cxn modelId="{3BDDF886-ABE7-43BB-AEEC-AA7CA8BD33ED}" type="presOf" srcId="{F59FC46E-3C8E-4B3F-B266-CA10CE33BED1}" destId="{540E0A28-D3BE-462C-9DDA-A4608CDFAFDE}" srcOrd="0" destOrd="0" presId="urn:microsoft.com/office/officeart/2018/2/layout/IconVerticalSolidList"/>
    <dgm:cxn modelId="{AC9BE8B1-7547-4284-BEEF-DBB8CECDED4F}" type="presOf" srcId="{121E3632-4940-45B3-81B8-4CC79177299C}" destId="{A42D5FE6-B934-4994-813D-740D2F880E8D}" srcOrd="0" destOrd="0" presId="urn:microsoft.com/office/officeart/2018/2/layout/IconVerticalSolidList"/>
    <dgm:cxn modelId="{B8F8D9B2-C87B-4211-961B-EB2FD88A1500}" srcId="{121E3632-4940-45B3-81B8-4CC79177299C}" destId="{9A8EF5BD-2EC0-4CE9-8292-CFB9F8D37B51}" srcOrd="0" destOrd="0" parTransId="{115350C7-A939-4CCA-9604-7E57BCF760D4}" sibTransId="{6F2F6512-8FFF-4449-9E1E-90D6888D91B7}"/>
    <dgm:cxn modelId="{5EB2A6F1-FC03-4A63-9906-D950DCEF5379}" srcId="{121E3632-4940-45B3-81B8-4CC79177299C}" destId="{F59FC46E-3C8E-4B3F-B266-CA10CE33BED1}" srcOrd="2" destOrd="0" parTransId="{F20C0A1F-A489-4484-8A51-9FAC85D2E470}" sibTransId="{F0F81C37-474C-455B-8BD0-6DB269AE020D}"/>
    <dgm:cxn modelId="{C3FD6C14-BDC5-4CEA-9C80-10CE1487F53F}" type="presParOf" srcId="{A42D5FE6-B934-4994-813D-740D2F880E8D}" destId="{A31B22B7-C41C-4C10-8FEF-72B7093FE735}" srcOrd="0" destOrd="0" presId="urn:microsoft.com/office/officeart/2018/2/layout/IconVerticalSolidList"/>
    <dgm:cxn modelId="{7C48B856-F7F1-4DE3-90B8-1321CBA6D0B6}" type="presParOf" srcId="{A31B22B7-C41C-4C10-8FEF-72B7093FE735}" destId="{8CA58EB8-D50C-4835-9A54-E377DD86AF7C}" srcOrd="0" destOrd="0" presId="urn:microsoft.com/office/officeart/2018/2/layout/IconVerticalSolidList"/>
    <dgm:cxn modelId="{F042A947-507C-47C7-802E-DED2836BDD5C}" type="presParOf" srcId="{A31B22B7-C41C-4C10-8FEF-72B7093FE735}" destId="{EEAE1E9D-7C92-4424-9019-549AEDA185F0}" srcOrd="1" destOrd="0" presId="urn:microsoft.com/office/officeart/2018/2/layout/IconVerticalSolidList"/>
    <dgm:cxn modelId="{115D4A97-5E3A-4043-96E6-25A01E45299A}" type="presParOf" srcId="{A31B22B7-C41C-4C10-8FEF-72B7093FE735}" destId="{A4DF4BDD-6154-40A2-9617-7BED767ECED1}" srcOrd="2" destOrd="0" presId="urn:microsoft.com/office/officeart/2018/2/layout/IconVerticalSolidList"/>
    <dgm:cxn modelId="{8F049F70-2487-48BA-984C-FAC6ABF1BA2B}" type="presParOf" srcId="{A31B22B7-C41C-4C10-8FEF-72B7093FE735}" destId="{52309DBF-6012-4ACC-B350-5B60BA5C03D3}" srcOrd="3" destOrd="0" presId="urn:microsoft.com/office/officeart/2018/2/layout/IconVerticalSolidList"/>
    <dgm:cxn modelId="{8D7C2F67-56A6-4560-B459-E244D46B2E90}" type="presParOf" srcId="{A42D5FE6-B934-4994-813D-740D2F880E8D}" destId="{D2A89C4C-390B-43A4-B7EA-9149911FE722}" srcOrd="1" destOrd="0" presId="urn:microsoft.com/office/officeart/2018/2/layout/IconVerticalSolidList"/>
    <dgm:cxn modelId="{FF44DF30-93DC-4C1C-B4C0-021C293946DF}" type="presParOf" srcId="{A42D5FE6-B934-4994-813D-740D2F880E8D}" destId="{66C43864-CC4A-4313-9CCE-DEB8397EBC7E}" srcOrd="2" destOrd="0" presId="urn:microsoft.com/office/officeart/2018/2/layout/IconVerticalSolidList"/>
    <dgm:cxn modelId="{844454A4-ACBC-44B4-A002-C88E84AAD31B}" type="presParOf" srcId="{66C43864-CC4A-4313-9CCE-DEB8397EBC7E}" destId="{0293DB8E-F147-4D43-A1C1-3CAAD28BF43C}" srcOrd="0" destOrd="0" presId="urn:microsoft.com/office/officeart/2018/2/layout/IconVerticalSolidList"/>
    <dgm:cxn modelId="{E231339F-26EB-49A4-B970-885AA79254A9}" type="presParOf" srcId="{66C43864-CC4A-4313-9CCE-DEB8397EBC7E}" destId="{3D73B82A-295C-4493-AA88-92E7C600D8E1}" srcOrd="1" destOrd="0" presId="urn:microsoft.com/office/officeart/2018/2/layout/IconVerticalSolidList"/>
    <dgm:cxn modelId="{C89C754E-9120-4467-87E3-1B941C05EC09}" type="presParOf" srcId="{66C43864-CC4A-4313-9CCE-DEB8397EBC7E}" destId="{A1BFFE20-F353-40FE-B39F-672B4A7C953B}" srcOrd="2" destOrd="0" presId="urn:microsoft.com/office/officeart/2018/2/layout/IconVerticalSolidList"/>
    <dgm:cxn modelId="{E9741CA1-0217-439A-B248-2DA4D85FC6C9}" type="presParOf" srcId="{66C43864-CC4A-4313-9CCE-DEB8397EBC7E}" destId="{B6480C11-EAC4-49C9-90EC-C97D53BFC7BA}" srcOrd="3" destOrd="0" presId="urn:microsoft.com/office/officeart/2018/2/layout/IconVerticalSolidList"/>
    <dgm:cxn modelId="{D79ABF80-3BE0-4AE8-B5F0-5F48AA3297EE}" type="presParOf" srcId="{A42D5FE6-B934-4994-813D-740D2F880E8D}" destId="{11B04A5D-E34F-495B-B453-0E131F7EFB8E}" srcOrd="3" destOrd="0" presId="urn:microsoft.com/office/officeart/2018/2/layout/IconVerticalSolidList"/>
    <dgm:cxn modelId="{F015C069-E00C-4B06-9E36-E39DEC25D6AB}" type="presParOf" srcId="{A42D5FE6-B934-4994-813D-740D2F880E8D}" destId="{731E5567-9069-48D5-BDFE-D495F196F504}" srcOrd="4" destOrd="0" presId="urn:microsoft.com/office/officeart/2018/2/layout/IconVerticalSolidList"/>
    <dgm:cxn modelId="{9B4A9B15-7E4B-4D23-935A-6BC18EAD2A6C}" type="presParOf" srcId="{731E5567-9069-48D5-BDFE-D495F196F504}" destId="{32C4F29E-6A7D-495F-B43D-CD70DEAD48AC}" srcOrd="0" destOrd="0" presId="urn:microsoft.com/office/officeart/2018/2/layout/IconVerticalSolidList"/>
    <dgm:cxn modelId="{A553BEE3-FA73-4483-81A1-561FB9B68E2E}" type="presParOf" srcId="{731E5567-9069-48D5-BDFE-D495F196F504}" destId="{CECEE3F5-FFA1-4CBD-B8AD-D339D5CE089A}" srcOrd="1" destOrd="0" presId="urn:microsoft.com/office/officeart/2018/2/layout/IconVerticalSolidList"/>
    <dgm:cxn modelId="{AF5BD471-3BE8-4286-9EF0-051B34808321}" type="presParOf" srcId="{731E5567-9069-48D5-BDFE-D495F196F504}" destId="{834FBDC5-89B8-4A24-B6D2-2C723ADE7C85}" srcOrd="2" destOrd="0" presId="urn:microsoft.com/office/officeart/2018/2/layout/IconVerticalSolidList"/>
    <dgm:cxn modelId="{36B73735-69D5-49EF-8F0E-1EBCB4AF4465}" type="presParOf" srcId="{731E5567-9069-48D5-BDFE-D495F196F504}" destId="{540E0A28-D3BE-462C-9DDA-A4608CDFAFDE}" srcOrd="3" destOrd="0" presId="urn:microsoft.com/office/officeart/2018/2/layout/IconVerticalSolidList"/>
    <dgm:cxn modelId="{530C8F45-EBE0-41FF-9EB9-DDF9A09CDA71}" type="presParOf" srcId="{A42D5FE6-B934-4994-813D-740D2F880E8D}" destId="{CC556C72-0AEC-4BFE-B95D-2FDE425025A9}" srcOrd="5" destOrd="0" presId="urn:microsoft.com/office/officeart/2018/2/layout/IconVerticalSolidList"/>
    <dgm:cxn modelId="{0FBDA450-E821-4646-A2B7-DC483244DA63}" type="presParOf" srcId="{A42D5FE6-B934-4994-813D-740D2F880E8D}" destId="{41450C9A-12B2-4F2B-8B8E-D13C5EF4C773}" srcOrd="6" destOrd="0" presId="urn:microsoft.com/office/officeart/2018/2/layout/IconVerticalSolidList"/>
    <dgm:cxn modelId="{EBA24359-A129-4097-B7FE-DE1E72A106D2}" type="presParOf" srcId="{41450C9A-12B2-4F2B-8B8E-D13C5EF4C773}" destId="{AA8F2161-6880-4AC4-8253-47CBC707217B}" srcOrd="0" destOrd="0" presId="urn:microsoft.com/office/officeart/2018/2/layout/IconVerticalSolidList"/>
    <dgm:cxn modelId="{390C40BC-CF27-4F6D-8ED6-915F45F1D8DC}" type="presParOf" srcId="{41450C9A-12B2-4F2B-8B8E-D13C5EF4C773}" destId="{7E370EE8-875D-421A-B6C8-776C3315EFBC}" srcOrd="1" destOrd="0" presId="urn:microsoft.com/office/officeart/2018/2/layout/IconVerticalSolidList"/>
    <dgm:cxn modelId="{CBD139B8-8AB5-49B4-B0A1-C336F7281E2F}" type="presParOf" srcId="{41450C9A-12B2-4F2B-8B8E-D13C5EF4C773}" destId="{2183A592-884C-4EE6-8E89-ADDBD1DC1C97}" srcOrd="2" destOrd="0" presId="urn:microsoft.com/office/officeart/2018/2/layout/IconVerticalSolidList"/>
    <dgm:cxn modelId="{1A728172-64A9-4FDC-A79F-FE28B8B346E0}" type="presParOf" srcId="{41450C9A-12B2-4F2B-8B8E-D13C5EF4C773}" destId="{7B227183-7574-45D5-8EB2-9D0D67C2ED67}"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E9B587-6243-42E1-A804-1EC20920CD39}" type="doc">
      <dgm:prSet loTypeId="urn:microsoft.com/office/officeart/2005/8/layout/default" loCatId="list" qsTypeId="urn:microsoft.com/office/officeart/2005/8/quickstyle/simple5" qsCatId="simple" csTypeId="urn:microsoft.com/office/officeart/2005/8/colors/accent6_2" csCatId="accent6"/>
      <dgm:spPr/>
      <dgm:t>
        <a:bodyPr/>
        <a:lstStyle/>
        <a:p>
          <a:endParaRPr lang="en-US"/>
        </a:p>
      </dgm:t>
    </dgm:pt>
    <dgm:pt modelId="{94536115-942A-49C4-9AA1-7ABA7F1CBF6B}">
      <dgm:prSet/>
      <dgm:spPr/>
      <dgm:t>
        <a:bodyPr/>
        <a:lstStyle/>
        <a:p>
          <a:r>
            <a:rPr lang="en-US" b="1"/>
            <a:t>Language</a:t>
          </a:r>
          <a:endParaRPr lang="en-US"/>
        </a:p>
      </dgm:t>
    </dgm:pt>
    <dgm:pt modelId="{88CE6F83-C22C-43AC-9E73-A3255043F374}" type="parTrans" cxnId="{3B3B69F6-CB56-4B14-AED5-885A2597ECC6}">
      <dgm:prSet/>
      <dgm:spPr/>
      <dgm:t>
        <a:bodyPr/>
        <a:lstStyle/>
        <a:p>
          <a:endParaRPr lang="en-US"/>
        </a:p>
      </dgm:t>
    </dgm:pt>
    <dgm:pt modelId="{EC7ACC8D-FFA2-448A-960F-290C6929326B}" type="sibTrans" cxnId="{3B3B69F6-CB56-4B14-AED5-885A2597ECC6}">
      <dgm:prSet/>
      <dgm:spPr/>
      <dgm:t>
        <a:bodyPr/>
        <a:lstStyle/>
        <a:p>
          <a:endParaRPr lang="en-US"/>
        </a:p>
      </dgm:t>
    </dgm:pt>
    <dgm:pt modelId="{C61BCE24-1B53-4E07-AF76-A38590D71CDA}">
      <dgm:prSet/>
      <dgm:spPr/>
      <dgm:t>
        <a:bodyPr/>
        <a:lstStyle/>
        <a:p>
          <a:r>
            <a:rPr lang="en-US" b="1"/>
            <a:t>Marital status</a:t>
          </a:r>
          <a:endParaRPr lang="en-US"/>
        </a:p>
      </dgm:t>
    </dgm:pt>
    <dgm:pt modelId="{777354BF-8D0E-4668-A165-FB6FC8B10A75}" type="parTrans" cxnId="{69A7BB7A-90DB-46EE-8BF6-9AC79A82D1F2}">
      <dgm:prSet/>
      <dgm:spPr/>
      <dgm:t>
        <a:bodyPr/>
        <a:lstStyle/>
        <a:p>
          <a:endParaRPr lang="en-US"/>
        </a:p>
      </dgm:t>
    </dgm:pt>
    <dgm:pt modelId="{113B7344-1F4F-4115-9E6C-BD748BD5090E}" type="sibTrans" cxnId="{69A7BB7A-90DB-46EE-8BF6-9AC79A82D1F2}">
      <dgm:prSet/>
      <dgm:spPr/>
      <dgm:t>
        <a:bodyPr/>
        <a:lstStyle/>
        <a:p>
          <a:endParaRPr lang="en-US"/>
        </a:p>
      </dgm:t>
    </dgm:pt>
    <dgm:pt modelId="{CC1F6A27-EC93-4E13-B00F-91610E5A10C4}">
      <dgm:prSet/>
      <dgm:spPr/>
      <dgm:t>
        <a:bodyPr/>
        <a:lstStyle/>
        <a:p>
          <a:r>
            <a:rPr lang="en-US" b="1"/>
            <a:t>Nationality</a:t>
          </a:r>
          <a:endParaRPr lang="en-US"/>
        </a:p>
      </dgm:t>
    </dgm:pt>
    <dgm:pt modelId="{C58A2639-4039-49E3-B819-625318D18E86}" type="parTrans" cxnId="{D22C4C80-F6D7-4A3F-9177-D89F1573CDB7}">
      <dgm:prSet/>
      <dgm:spPr/>
      <dgm:t>
        <a:bodyPr/>
        <a:lstStyle/>
        <a:p>
          <a:endParaRPr lang="en-US"/>
        </a:p>
      </dgm:t>
    </dgm:pt>
    <dgm:pt modelId="{B39626C7-F5BB-42FF-BCF1-71222E888FCE}" type="sibTrans" cxnId="{D22C4C80-F6D7-4A3F-9177-D89F1573CDB7}">
      <dgm:prSet/>
      <dgm:spPr/>
      <dgm:t>
        <a:bodyPr/>
        <a:lstStyle/>
        <a:p>
          <a:endParaRPr lang="en-US"/>
        </a:p>
      </dgm:t>
    </dgm:pt>
    <dgm:pt modelId="{BEE03E9C-4CDD-4FB6-A1E7-083C6104CE81}">
      <dgm:prSet/>
      <dgm:spPr/>
      <dgm:t>
        <a:bodyPr/>
        <a:lstStyle/>
        <a:p>
          <a:r>
            <a:rPr lang="en-US" b="1"/>
            <a:t>Physical appearance</a:t>
          </a:r>
          <a:endParaRPr lang="en-US"/>
        </a:p>
      </dgm:t>
    </dgm:pt>
    <dgm:pt modelId="{F9A78C28-1851-43D9-837E-28D5C55ADF09}" type="parTrans" cxnId="{DCF510B3-F319-4145-88CE-C091BAD257C2}">
      <dgm:prSet/>
      <dgm:spPr/>
      <dgm:t>
        <a:bodyPr/>
        <a:lstStyle/>
        <a:p>
          <a:endParaRPr lang="en-US"/>
        </a:p>
      </dgm:t>
    </dgm:pt>
    <dgm:pt modelId="{9F6B5213-EBB7-46CB-9E04-96729BA37F31}" type="sibTrans" cxnId="{DCF510B3-F319-4145-88CE-C091BAD257C2}">
      <dgm:prSet/>
      <dgm:spPr/>
      <dgm:t>
        <a:bodyPr/>
        <a:lstStyle/>
        <a:p>
          <a:endParaRPr lang="en-US"/>
        </a:p>
      </dgm:t>
    </dgm:pt>
    <dgm:pt modelId="{3966E060-8B7E-4D8B-850A-EDC65F1E0BD6}">
      <dgm:prSet/>
      <dgm:spPr/>
      <dgm:t>
        <a:bodyPr/>
        <a:lstStyle/>
        <a:p>
          <a:r>
            <a:rPr lang="en-US" b="1"/>
            <a:t>Political affiliation</a:t>
          </a:r>
          <a:endParaRPr lang="en-US"/>
        </a:p>
      </dgm:t>
    </dgm:pt>
    <dgm:pt modelId="{4374CF73-F810-4A9A-BC44-A862CF396B1D}" type="parTrans" cxnId="{75D79075-C0EE-41BE-A544-23AAB6FD29FF}">
      <dgm:prSet/>
      <dgm:spPr/>
      <dgm:t>
        <a:bodyPr/>
        <a:lstStyle/>
        <a:p>
          <a:endParaRPr lang="en-US"/>
        </a:p>
      </dgm:t>
    </dgm:pt>
    <dgm:pt modelId="{0914F9A8-938C-40F2-9E8E-11FE44F5473C}" type="sibTrans" cxnId="{75D79075-C0EE-41BE-A544-23AAB6FD29FF}">
      <dgm:prSet/>
      <dgm:spPr/>
      <dgm:t>
        <a:bodyPr/>
        <a:lstStyle/>
        <a:p>
          <a:endParaRPr lang="en-US"/>
        </a:p>
      </dgm:t>
    </dgm:pt>
    <dgm:pt modelId="{5714DC47-465B-4543-9E73-CD16800804A6}">
      <dgm:prSet/>
      <dgm:spPr/>
      <dgm:t>
        <a:bodyPr/>
        <a:lstStyle/>
        <a:p>
          <a:r>
            <a:rPr lang="en-US" b="1"/>
            <a:t>Race</a:t>
          </a:r>
          <a:endParaRPr lang="en-US"/>
        </a:p>
      </dgm:t>
    </dgm:pt>
    <dgm:pt modelId="{BB990FEC-83DA-4141-BD59-7283B0D86892}" type="parTrans" cxnId="{481F9B88-ADD4-41C4-8F30-B94F4336E503}">
      <dgm:prSet/>
      <dgm:spPr/>
      <dgm:t>
        <a:bodyPr/>
        <a:lstStyle/>
        <a:p>
          <a:endParaRPr lang="en-US"/>
        </a:p>
      </dgm:t>
    </dgm:pt>
    <dgm:pt modelId="{EBB336FA-1AFB-4BFD-8170-D4D038C82E74}" type="sibTrans" cxnId="{481F9B88-ADD4-41C4-8F30-B94F4336E503}">
      <dgm:prSet/>
      <dgm:spPr/>
      <dgm:t>
        <a:bodyPr/>
        <a:lstStyle/>
        <a:p>
          <a:endParaRPr lang="en-US"/>
        </a:p>
      </dgm:t>
    </dgm:pt>
    <dgm:pt modelId="{624E96FD-6027-4C0A-87A0-13EA76061E01}">
      <dgm:prSet/>
      <dgm:spPr/>
      <dgm:t>
        <a:bodyPr/>
        <a:lstStyle/>
        <a:p>
          <a:r>
            <a:rPr lang="en-US" b="1"/>
            <a:t>Religion</a:t>
          </a:r>
          <a:endParaRPr lang="en-US"/>
        </a:p>
      </dgm:t>
    </dgm:pt>
    <dgm:pt modelId="{54BF0635-4EA8-4B72-A7A6-CE90E4F251B9}" type="parTrans" cxnId="{952E6C5B-54E0-48B0-A8E3-47404607BA6F}">
      <dgm:prSet/>
      <dgm:spPr/>
      <dgm:t>
        <a:bodyPr/>
        <a:lstStyle/>
        <a:p>
          <a:endParaRPr lang="en-US"/>
        </a:p>
      </dgm:t>
    </dgm:pt>
    <dgm:pt modelId="{FA908F3E-307F-40DB-933A-BC6775DE9F99}" type="sibTrans" cxnId="{952E6C5B-54E0-48B0-A8E3-47404607BA6F}">
      <dgm:prSet/>
      <dgm:spPr/>
      <dgm:t>
        <a:bodyPr/>
        <a:lstStyle/>
        <a:p>
          <a:endParaRPr lang="en-US"/>
        </a:p>
      </dgm:t>
    </dgm:pt>
    <dgm:pt modelId="{82B26DCB-390F-4950-9C7F-352E39C15F51}">
      <dgm:prSet/>
      <dgm:spPr/>
      <dgm:t>
        <a:bodyPr/>
        <a:lstStyle/>
        <a:p>
          <a:r>
            <a:rPr lang="en-US" b="1"/>
            <a:t>Sexual orientation</a:t>
          </a:r>
          <a:endParaRPr lang="en-US"/>
        </a:p>
      </dgm:t>
    </dgm:pt>
    <dgm:pt modelId="{C796665F-B7B7-4D61-B0EA-1C3F27B59C26}" type="parTrans" cxnId="{B2D8F7FD-DD80-4290-B3AB-91D877E92B22}">
      <dgm:prSet/>
      <dgm:spPr/>
      <dgm:t>
        <a:bodyPr/>
        <a:lstStyle/>
        <a:p>
          <a:endParaRPr lang="en-US"/>
        </a:p>
      </dgm:t>
    </dgm:pt>
    <dgm:pt modelId="{63B77510-DFA1-4AAA-979A-CD3AA51D7FA2}" type="sibTrans" cxnId="{B2D8F7FD-DD80-4290-B3AB-91D877E92B22}">
      <dgm:prSet/>
      <dgm:spPr/>
      <dgm:t>
        <a:bodyPr/>
        <a:lstStyle/>
        <a:p>
          <a:endParaRPr lang="en-US"/>
        </a:p>
      </dgm:t>
    </dgm:pt>
    <dgm:pt modelId="{B949A8D0-EE6C-40E8-A5F6-4F0F4D416849}">
      <dgm:prSet/>
      <dgm:spPr/>
      <dgm:t>
        <a:bodyPr/>
        <a:lstStyle/>
        <a:p>
          <a:r>
            <a:rPr lang="en-US" b="1"/>
            <a:t>Socioeconomic status</a:t>
          </a:r>
          <a:endParaRPr lang="en-US"/>
        </a:p>
      </dgm:t>
    </dgm:pt>
    <dgm:pt modelId="{313C9D1A-DDCF-4B62-AD87-EC2F8113EE29}" type="parTrans" cxnId="{0486029C-867F-45BA-9BDC-770958067606}">
      <dgm:prSet/>
      <dgm:spPr/>
      <dgm:t>
        <a:bodyPr/>
        <a:lstStyle/>
        <a:p>
          <a:endParaRPr lang="en-US"/>
        </a:p>
      </dgm:t>
    </dgm:pt>
    <dgm:pt modelId="{BC39D77E-B0BA-4FB5-8951-62E8C7994865}" type="sibTrans" cxnId="{0486029C-867F-45BA-9BDC-770958067606}">
      <dgm:prSet/>
      <dgm:spPr/>
      <dgm:t>
        <a:bodyPr/>
        <a:lstStyle/>
        <a:p>
          <a:endParaRPr lang="en-US"/>
        </a:p>
      </dgm:t>
    </dgm:pt>
    <dgm:pt modelId="{56536A7D-648C-4F9B-BC68-A632927D665E}">
      <dgm:prSet/>
      <dgm:spPr/>
      <dgm:t>
        <a:bodyPr/>
        <a:lstStyle/>
        <a:p>
          <a:r>
            <a:rPr lang="en-US"/>
            <a:t>Ability</a:t>
          </a:r>
        </a:p>
      </dgm:t>
    </dgm:pt>
    <dgm:pt modelId="{5478607C-921B-4877-A510-1C67D8AF643E}" type="parTrans" cxnId="{9F891FB1-8D9B-43FC-893F-36EB1EC896A4}">
      <dgm:prSet/>
      <dgm:spPr/>
      <dgm:t>
        <a:bodyPr/>
        <a:lstStyle/>
        <a:p>
          <a:endParaRPr lang="en-US"/>
        </a:p>
      </dgm:t>
    </dgm:pt>
    <dgm:pt modelId="{7C721A31-AC86-465F-9E5B-9390A4C7FFB8}" type="sibTrans" cxnId="{9F891FB1-8D9B-43FC-893F-36EB1EC896A4}">
      <dgm:prSet/>
      <dgm:spPr/>
      <dgm:t>
        <a:bodyPr/>
        <a:lstStyle/>
        <a:p>
          <a:endParaRPr lang="en-US"/>
        </a:p>
      </dgm:t>
    </dgm:pt>
    <dgm:pt modelId="{16575A5C-0D84-4B5F-8B58-8683C7C358E9}">
      <dgm:prSet/>
      <dgm:spPr/>
      <dgm:t>
        <a:bodyPr/>
        <a:lstStyle/>
        <a:p>
          <a:r>
            <a:rPr lang="en-US"/>
            <a:t>Age</a:t>
          </a:r>
        </a:p>
      </dgm:t>
    </dgm:pt>
    <dgm:pt modelId="{6D9AFB6F-1714-48C1-A1BA-C9095009062D}" type="parTrans" cxnId="{CF26CAA2-D602-4B86-9361-60DAFBE76301}">
      <dgm:prSet/>
      <dgm:spPr/>
      <dgm:t>
        <a:bodyPr/>
        <a:lstStyle/>
        <a:p>
          <a:endParaRPr lang="en-US"/>
        </a:p>
      </dgm:t>
    </dgm:pt>
    <dgm:pt modelId="{A7673AED-6B05-4F25-BC2F-6BCE09DF36E3}" type="sibTrans" cxnId="{CF26CAA2-D602-4B86-9361-60DAFBE76301}">
      <dgm:prSet/>
      <dgm:spPr/>
      <dgm:t>
        <a:bodyPr/>
        <a:lstStyle/>
        <a:p>
          <a:endParaRPr lang="en-US"/>
        </a:p>
      </dgm:t>
    </dgm:pt>
    <dgm:pt modelId="{DCF161F2-DD91-4307-97F1-544EBB87ED7A}">
      <dgm:prSet/>
      <dgm:spPr/>
      <dgm:t>
        <a:bodyPr/>
        <a:lstStyle/>
        <a:p>
          <a:r>
            <a:rPr lang="en-US"/>
            <a:t>Gender</a:t>
          </a:r>
        </a:p>
      </dgm:t>
    </dgm:pt>
    <dgm:pt modelId="{C8924872-245C-4280-B037-3CCF7B2873D5}" type="parTrans" cxnId="{AEB4E533-21EC-4E54-A17E-D282D8E8E7CF}">
      <dgm:prSet/>
      <dgm:spPr/>
      <dgm:t>
        <a:bodyPr/>
        <a:lstStyle/>
        <a:p>
          <a:endParaRPr lang="en-US"/>
        </a:p>
      </dgm:t>
    </dgm:pt>
    <dgm:pt modelId="{430920FE-5767-49DE-A418-10176D61F16E}" type="sibTrans" cxnId="{AEB4E533-21EC-4E54-A17E-D282D8E8E7CF}">
      <dgm:prSet/>
      <dgm:spPr/>
      <dgm:t>
        <a:bodyPr/>
        <a:lstStyle/>
        <a:p>
          <a:endParaRPr lang="en-US"/>
        </a:p>
      </dgm:t>
    </dgm:pt>
    <dgm:pt modelId="{25FE40CE-D606-45B4-AC86-3CF9E7817BC9}">
      <dgm:prSet/>
      <dgm:spPr/>
      <dgm:t>
        <a:bodyPr/>
        <a:lstStyle/>
        <a:p>
          <a:r>
            <a:rPr lang="en-US"/>
            <a:t>Ethnicity</a:t>
          </a:r>
        </a:p>
      </dgm:t>
    </dgm:pt>
    <dgm:pt modelId="{B2C0AF7F-7A39-4EFA-A202-E2053CE41885}" type="parTrans" cxnId="{BFBF39FF-1970-4A42-B95B-4931CEA55065}">
      <dgm:prSet/>
      <dgm:spPr/>
      <dgm:t>
        <a:bodyPr/>
        <a:lstStyle/>
        <a:p>
          <a:endParaRPr lang="en-US"/>
        </a:p>
      </dgm:t>
    </dgm:pt>
    <dgm:pt modelId="{98BB666B-F0BA-4AA6-B365-9E7042B0D112}" type="sibTrans" cxnId="{BFBF39FF-1970-4A42-B95B-4931CEA55065}">
      <dgm:prSet/>
      <dgm:spPr/>
      <dgm:t>
        <a:bodyPr/>
        <a:lstStyle/>
        <a:p>
          <a:endParaRPr lang="en-US"/>
        </a:p>
      </dgm:t>
    </dgm:pt>
    <dgm:pt modelId="{4BFF440E-16E8-45FC-B061-7574150E86D5}">
      <dgm:prSet/>
      <dgm:spPr/>
      <dgm:t>
        <a:bodyPr/>
        <a:lstStyle/>
        <a:p>
          <a:r>
            <a:rPr lang="en-US"/>
            <a:t>Education</a:t>
          </a:r>
        </a:p>
      </dgm:t>
    </dgm:pt>
    <dgm:pt modelId="{00E16075-E4C6-47EA-AEDA-1A5D6ACB3EFB}" type="parTrans" cxnId="{40152000-D27E-4511-9835-67074570023A}">
      <dgm:prSet/>
      <dgm:spPr/>
      <dgm:t>
        <a:bodyPr/>
        <a:lstStyle/>
        <a:p>
          <a:endParaRPr lang="en-US"/>
        </a:p>
      </dgm:t>
    </dgm:pt>
    <dgm:pt modelId="{349211F5-84E3-4841-9D30-D146CBA85DA4}" type="sibTrans" cxnId="{40152000-D27E-4511-9835-67074570023A}">
      <dgm:prSet/>
      <dgm:spPr/>
      <dgm:t>
        <a:bodyPr/>
        <a:lstStyle/>
        <a:p>
          <a:endParaRPr lang="en-US"/>
        </a:p>
      </dgm:t>
    </dgm:pt>
    <dgm:pt modelId="{13AF1410-4C1F-45A7-A0DD-49AEB447F996}">
      <dgm:prSet/>
      <dgm:spPr/>
      <dgm:t>
        <a:bodyPr/>
        <a:lstStyle/>
        <a:p>
          <a:r>
            <a:rPr lang="en-US"/>
            <a:t>Family Status</a:t>
          </a:r>
        </a:p>
      </dgm:t>
    </dgm:pt>
    <dgm:pt modelId="{EE97E716-8490-4CD7-974D-49126C423298}" type="parTrans" cxnId="{3C6B58B4-3F68-477F-B30D-6953C43F69C9}">
      <dgm:prSet/>
      <dgm:spPr/>
      <dgm:t>
        <a:bodyPr/>
        <a:lstStyle/>
        <a:p>
          <a:endParaRPr lang="en-US"/>
        </a:p>
      </dgm:t>
    </dgm:pt>
    <dgm:pt modelId="{1F4EAA1D-0ADB-406C-B486-BE53A2FDAFBC}" type="sibTrans" cxnId="{3C6B58B4-3F68-477F-B30D-6953C43F69C9}">
      <dgm:prSet/>
      <dgm:spPr/>
      <dgm:t>
        <a:bodyPr/>
        <a:lstStyle/>
        <a:p>
          <a:endParaRPr lang="en-US"/>
        </a:p>
      </dgm:t>
    </dgm:pt>
    <dgm:pt modelId="{FEEDA634-7A9B-4A7D-95DB-FE257B12B44F}">
      <dgm:prSet/>
      <dgm:spPr/>
      <dgm:t>
        <a:bodyPr/>
        <a:lstStyle/>
        <a:p>
          <a:r>
            <a:rPr lang="en-US"/>
            <a:t>Geographical location</a:t>
          </a:r>
        </a:p>
      </dgm:t>
    </dgm:pt>
    <dgm:pt modelId="{7F35E09C-987C-4A07-A93A-DADD466834C2}" type="parTrans" cxnId="{17432F73-FB6F-43A0-8949-C70A687A10D0}">
      <dgm:prSet/>
      <dgm:spPr/>
      <dgm:t>
        <a:bodyPr/>
        <a:lstStyle/>
        <a:p>
          <a:endParaRPr lang="en-US"/>
        </a:p>
      </dgm:t>
    </dgm:pt>
    <dgm:pt modelId="{669A654E-E3A9-4463-A7BB-29126968247E}" type="sibTrans" cxnId="{17432F73-FB6F-43A0-8949-C70A687A10D0}">
      <dgm:prSet/>
      <dgm:spPr/>
      <dgm:t>
        <a:bodyPr/>
        <a:lstStyle/>
        <a:p>
          <a:endParaRPr lang="en-US"/>
        </a:p>
      </dgm:t>
    </dgm:pt>
    <dgm:pt modelId="{93E44F5C-E397-42BD-9F53-03A5C103FA83}">
      <dgm:prSet/>
      <dgm:spPr/>
      <dgm:t>
        <a:bodyPr/>
        <a:lstStyle/>
        <a:p>
          <a:r>
            <a:rPr lang="en-US"/>
            <a:t>Immigration status</a:t>
          </a:r>
          <a:br>
            <a:rPr lang="en-US"/>
          </a:br>
          <a:endParaRPr lang="en-US"/>
        </a:p>
      </dgm:t>
    </dgm:pt>
    <dgm:pt modelId="{BBE7088D-F33B-4D3E-941F-A54B507D9A51}" type="parTrans" cxnId="{E2D826D9-BFF9-453F-81AF-506180D26E60}">
      <dgm:prSet/>
      <dgm:spPr/>
      <dgm:t>
        <a:bodyPr/>
        <a:lstStyle/>
        <a:p>
          <a:endParaRPr lang="en-US"/>
        </a:p>
      </dgm:t>
    </dgm:pt>
    <dgm:pt modelId="{243FE950-B544-4BC7-9B2D-9C7B4105CEF0}" type="sibTrans" cxnId="{E2D826D9-BFF9-453F-81AF-506180D26E60}">
      <dgm:prSet/>
      <dgm:spPr/>
      <dgm:t>
        <a:bodyPr/>
        <a:lstStyle/>
        <a:p>
          <a:endParaRPr lang="en-US"/>
        </a:p>
      </dgm:t>
    </dgm:pt>
    <dgm:pt modelId="{DC79B185-C12E-4D14-810F-2E06FFF36E7B}" type="pres">
      <dgm:prSet presAssocID="{04E9B587-6243-42E1-A804-1EC20920CD39}" presName="diagram" presStyleCnt="0">
        <dgm:presLayoutVars>
          <dgm:dir/>
          <dgm:resizeHandles val="exact"/>
        </dgm:presLayoutVars>
      </dgm:prSet>
      <dgm:spPr/>
    </dgm:pt>
    <dgm:pt modelId="{84FFE552-A60F-4CFD-A2BB-5A9A7CC90193}" type="pres">
      <dgm:prSet presAssocID="{94536115-942A-49C4-9AA1-7ABA7F1CBF6B}" presName="node" presStyleLbl="node1" presStyleIdx="0" presStyleCnt="17">
        <dgm:presLayoutVars>
          <dgm:bulletEnabled val="1"/>
        </dgm:presLayoutVars>
      </dgm:prSet>
      <dgm:spPr/>
    </dgm:pt>
    <dgm:pt modelId="{905C2EEC-D3AF-45E4-A5E4-099617021834}" type="pres">
      <dgm:prSet presAssocID="{EC7ACC8D-FFA2-448A-960F-290C6929326B}" presName="sibTrans" presStyleCnt="0"/>
      <dgm:spPr/>
    </dgm:pt>
    <dgm:pt modelId="{F30D2E5E-03C1-4850-8C69-B3038491E695}" type="pres">
      <dgm:prSet presAssocID="{C61BCE24-1B53-4E07-AF76-A38590D71CDA}" presName="node" presStyleLbl="node1" presStyleIdx="1" presStyleCnt="17">
        <dgm:presLayoutVars>
          <dgm:bulletEnabled val="1"/>
        </dgm:presLayoutVars>
      </dgm:prSet>
      <dgm:spPr/>
    </dgm:pt>
    <dgm:pt modelId="{8DBD86D5-E24D-4080-B493-C2B569EC7600}" type="pres">
      <dgm:prSet presAssocID="{113B7344-1F4F-4115-9E6C-BD748BD5090E}" presName="sibTrans" presStyleCnt="0"/>
      <dgm:spPr/>
    </dgm:pt>
    <dgm:pt modelId="{8506CDCE-C99E-4C3B-881E-96FE265127A2}" type="pres">
      <dgm:prSet presAssocID="{CC1F6A27-EC93-4E13-B00F-91610E5A10C4}" presName="node" presStyleLbl="node1" presStyleIdx="2" presStyleCnt="17">
        <dgm:presLayoutVars>
          <dgm:bulletEnabled val="1"/>
        </dgm:presLayoutVars>
      </dgm:prSet>
      <dgm:spPr/>
    </dgm:pt>
    <dgm:pt modelId="{13B1AC5E-4AB9-45F6-A73F-C162BDFCB04E}" type="pres">
      <dgm:prSet presAssocID="{B39626C7-F5BB-42FF-BCF1-71222E888FCE}" presName="sibTrans" presStyleCnt="0"/>
      <dgm:spPr/>
    </dgm:pt>
    <dgm:pt modelId="{7A52B871-D7E1-44DB-BB0F-D86CAB861851}" type="pres">
      <dgm:prSet presAssocID="{BEE03E9C-4CDD-4FB6-A1E7-083C6104CE81}" presName="node" presStyleLbl="node1" presStyleIdx="3" presStyleCnt="17">
        <dgm:presLayoutVars>
          <dgm:bulletEnabled val="1"/>
        </dgm:presLayoutVars>
      </dgm:prSet>
      <dgm:spPr/>
    </dgm:pt>
    <dgm:pt modelId="{03EF8963-3A4B-433C-8716-D4B22480BED2}" type="pres">
      <dgm:prSet presAssocID="{9F6B5213-EBB7-46CB-9E04-96729BA37F31}" presName="sibTrans" presStyleCnt="0"/>
      <dgm:spPr/>
    </dgm:pt>
    <dgm:pt modelId="{8284B0C0-D4E8-4EBF-8424-28D77A016C65}" type="pres">
      <dgm:prSet presAssocID="{3966E060-8B7E-4D8B-850A-EDC65F1E0BD6}" presName="node" presStyleLbl="node1" presStyleIdx="4" presStyleCnt="17">
        <dgm:presLayoutVars>
          <dgm:bulletEnabled val="1"/>
        </dgm:presLayoutVars>
      </dgm:prSet>
      <dgm:spPr/>
    </dgm:pt>
    <dgm:pt modelId="{37CF7CFF-FAFC-4B4B-AC20-2A1DEE3553C3}" type="pres">
      <dgm:prSet presAssocID="{0914F9A8-938C-40F2-9E8E-11FE44F5473C}" presName="sibTrans" presStyleCnt="0"/>
      <dgm:spPr/>
    </dgm:pt>
    <dgm:pt modelId="{235772EE-0F70-43EC-B5DE-B6EE2CF5C7EA}" type="pres">
      <dgm:prSet presAssocID="{5714DC47-465B-4543-9E73-CD16800804A6}" presName="node" presStyleLbl="node1" presStyleIdx="5" presStyleCnt="17">
        <dgm:presLayoutVars>
          <dgm:bulletEnabled val="1"/>
        </dgm:presLayoutVars>
      </dgm:prSet>
      <dgm:spPr/>
    </dgm:pt>
    <dgm:pt modelId="{F1B8CD59-F9E5-4046-8482-E1C47D464136}" type="pres">
      <dgm:prSet presAssocID="{EBB336FA-1AFB-4BFD-8170-D4D038C82E74}" presName="sibTrans" presStyleCnt="0"/>
      <dgm:spPr/>
    </dgm:pt>
    <dgm:pt modelId="{93D9908F-F9CD-43B1-B514-367B60A0F474}" type="pres">
      <dgm:prSet presAssocID="{624E96FD-6027-4C0A-87A0-13EA76061E01}" presName="node" presStyleLbl="node1" presStyleIdx="6" presStyleCnt="17">
        <dgm:presLayoutVars>
          <dgm:bulletEnabled val="1"/>
        </dgm:presLayoutVars>
      </dgm:prSet>
      <dgm:spPr/>
    </dgm:pt>
    <dgm:pt modelId="{E830F34E-3116-4321-890E-893E668DD2C6}" type="pres">
      <dgm:prSet presAssocID="{FA908F3E-307F-40DB-933A-BC6775DE9F99}" presName="sibTrans" presStyleCnt="0"/>
      <dgm:spPr/>
    </dgm:pt>
    <dgm:pt modelId="{04B577B6-8A8B-49AE-BB9A-ECA5468DA2CD}" type="pres">
      <dgm:prSet presAssocID="{82B26DCB-390F-4950-9C7F-352E39C15F51}" presName="node" presStyleLbl="node1" presStyleIdx="7" presStyleCnt="17">
        <dgm:presLayoutVars>
          <dgm:bulletEnabled val="1"/>
        </dgm:presLayoutVars>
      </dgm:prSet>
      <dgm:spPr/>
    </dgm:pt>
    <dgm:pt modelId="{FDDFB8AC-570D-4296-B5FE-5176BABB2A48}" type="pres">
      <dgm:prSet presAssocID="{63B77510-DFA1-4AAA-979A-CD3AA51D7FA2}" presName="sibTrans" presStyleCnt="0"/>
      <dgm:spPr/>
    </dgm:pt>
    <dgm:pt modelId="{B39F8972-54C1-44BF-82F9-02E6F881E11A}" type="pres">
      <dgm:prSet presAssocID="{B949A8D0-EE6C-40E8-A5F6-4F0F4D416849}" presName="node" presStyleLbl="node1" presStyleIdx="8" presStyleCnt="17">
        <dgm:presLayoutVars>
          <dgm:bulletEnabled val="1"/>
        </dgm:presLayoutVars>
      </dgm:prSet>
      <dgm:spPr/>
    </dgm:pt>
    <dgm:pt modelId="{3A1FF2B6-F58E-414D-A1CC-6C4C2B7E0C6D}" type="pres">
      <dgm:prSet presAssocID="{BC39D77E-B0BA-4FB5-8951-62E8C7994865}" presName="sibTrans" presStyleCnt="0"/>
      <dgm:spPr/>
    </dgm:pt>
    <dgm:pt modelId="{2C3685A4-97B7-41A0-B943-D5F63203D99F}" type="pres">
      <dgm:prSet presAssocID="{56536A7D-648C-4F9B-BC68-A632927D665E}" presName="node" presStyleLbl="node1" presStyleIdx="9" presStyleCnt="17">
        <dgm:presLayoutVars>
          <dgm:bulletEnabled val="1"/>
        </dgm:presLayoutVars>
      </dgm:prSet>
      <dgm:spPr/>
    </dgm:pt>
    <dgm:pt modelId="{57F16AA1-0F7A-41E4-94D1-99381FE22FA5}" type="pres">
      <dgm:prSet presAssocID="{7C721A31-AC86-465F-9E5B-9390A4C7FFB8}" presName="sibTrans" presStyleCnt="0"/>
      <dgm:spPr/>
    </dgm:pt>
    <dgm:pt modelId="{EAD9132A-F84D-49E0-A6DD-7821F40E2F20}" type="pres">
      <dgm:prSet presAssocID="{16575A5C-0D84-4B5F-8B58-8683C7C358E9}" presName="node" presStyleLbl="node1" presStyleIdx="10" presStyleCnt="17">
        <dgm:presLayoutVars>
          <dgm:bulletEnabled val="1"/>
        </dgm:presLayoutVars>
      </dgm:prSet>
      <dgm:spPr/>
    </dgm:pt>
    <dgm:pt modelId="{9E72734D-B921-4440-AFF4-686A5F1A453D}" type="pres">
      <dgm:prSet presAssocID="{A7673AED-6B05-4F25-BC2F-6BCE09DF36E3}" presName="sibTrans" presStyleCnt="0"/>
      <dgm:spPr/>
    </dgm:pt>
    <dgm:pt modelId="{324DA1E5-F213-459A-8DE0-52B3BFB03746}" type="pres">
      <dgm:prSet presAssocID="{DCF161F2-DD91-4307-97F1-544EBB87ED7A}" presName="node" presStyleLbl="node1" presStyleIdx="11" presStyleCnt="17">
        <dgm:presLayoutVars>
          <dgm:bulletEnabled val="1"/>
        </dgm:presLayoutVars>
      </dgm:prSet>
      <dgm:spPr/>
    </dgm:pt>
    <dgm:pt modelId="{DE8E6DBC-9215-4990-85B7-18F57F5D2F6D}" type="pres">
      <dgm:prSet presAssocID="{430920FE-5767-49DE-A418-10176D61F16E}" presName="sibTrans" presStyleCnt="0"/>
      <dgm:spPr/>
    </dgm:pt>
    <dgm:pt modelId="{75297316-2887-45B5-ADD9-071BF5599C8F}" type="pres">
      <dgm:prSet presAssocID="{25FE40CE-D606-45B4-AC86-3CF9E7817BC9}" presName="node" presStyleLbl="node1" presStyleIdx="12" presStyleCnt="17">
        <dgm:presLayoutVars>
          <dgm:bulletEnabled val="1"/>
        </dgm:presLayoutVars>
      </dgm:prSet>
      <dgm:spPr/>
    </dgm:pt>
    <dgm:pt modelId="{E770A89D-483A-49E4-8501-573294AE0C47}" type="pres">
      <dgm:prSet presAssocID="{98BB666B-F0BA-4AA6-B365-9E7042B0D112}" presName="sibTrans" presStyleCnt="0"/>
      <dgm:spPr/>
    </dgm:pt>
    <dgm:pt modelId="{FEF66CC7-4B6F-4962-9545-CC60F95E8EBD}" type="pres">
      <dgm:prSet presAssocID="{4BFF440E-16E8-45FC-B061-7574150E86D5}" presName="node" presStyleLbl="node1" presStyleIdx="13" presStyleCnt="17">
        <dgm:presLayoutVars>
          <dgm:bulletEnabled val="1"/>
        </dgm:presLayoutVars>
      </dgm:prSet>
      <dgm:spPr/>
    </dgm:pt>
    <dgm:pt modelId="{2D166BF1-4A8B-4E43-9C28-370E4D08F240}" type="pres">
      <dgm:prSet presAssocID="{349211F5-84E3-4841-9D30-D146CBA85DA4}" presName="sibTrans" presStyleCnt="0"/>
      <dgm:spPr/>
    </dgm:pt>
    <dgm:pt modelId="{2AE2B21F-C412-4B33-B58B-8E1F9F0CFCE0}" type="pres">
      <dgm:prSet presAssocID="{13AF1410-4C1F-45A7-A0DD-49AEB447F996}" presName="node" presStyleLbl="node1" presStyleIdx="14" presStyleCnt="17">
        <dgm:presLayoutVars>
          <dgm:bulletEnabled val="1"/>
        </dgm:presLayoutVars>
      </dgm:prSet>
      <dgm:spPr/>
    </dgm:pt>
    <dgm:pt modelId="{85466492-A232-4C38-974C-D6C85FAFD8E5}" type="pres">
      <dgm:prSet presAssocID="{1F4EAA1D-0ADB-406C-B486-BE53A2FDAFBC}" presName="sibTrans" presStyleCnt="0"/>
      <dgm:spPr/>
    </dgm:pt>
    <dgm:pt modelId="{E12DADDB-3E02-4A49-B1B9-F9DE4E1D47C5}" type="pres">
      <dgm:prSet presAssocID="{FEEDA634-7A9B-4A7D-95DB-FE257B12B44F}" presName="node" presStyleLbl="node1" presStyleIdx="15" presStyleCnt="17">
        <dgm:presLayoutVars>
          <dgm:bulletEnabled val="1"/>
        </dgm:presLayoutVars>
      </dgm:prSet>
      <dgm:spPr/>
    </dgm:pt>
    <dgm:pt modelId="{A4B97335-18CD-4E95-8030-668DF04DB208}" type="pres">
      <dgm:prSet presAssocID="{669A654E-E3A9-4463-A7BB-29126968247E}" presName="sibTrans" presStyleCnt="0"/>
      <dgm:spPr/>
    </dgm:pt>
    <dgm:pt modelId="{6F18EB8D-4D87-4BD9-A10C-58DAF38B77DE}" type="pres">
      <dgm:prSet presAssocID="{93E44F5C-E397-42BD-9F53-03A5C103FA83}" presName="node" presStyleLbl="node1" presStyleIdx="16" presStyleCnt="17">
        <dgm:presLayoutVars>
          <dgm:bulletEnabled val="1"/>
        </dgm:presLayoutVars>
      </dgm:prSet>
      <dgm:spPr/>
    </dgm:pt>
  </dgm:ptLst>
  <dgm:cxnLst>
    <dgm:cxn modelId="{40152000-D27E-4511-9835-67074570023A}" srcId="{04E9B587-6243-42E1-A804-1EC20920CD39}" destId="{4BFF440E-16E8-45FC-B061-7574150E86D5}" srcOrd="13" destOrd="0" parTransId="{00E16075-E4C6-47EA-AEDA-1A5D6ACB3EFB}" sibTransId="{349211F5-84E3-4841-9D30-D146CBA85DA4}"/>
    <dgm:cxn modelId="{CB1D1A1D-F7ED-461C-BC1E-A84B8C0FE20B}" type="presOf" srcId="{CC1F6A27-EC93-4E13-B00F-91610E5A10C4}" destId="{8506CDCE-C99E-4C3B-881E-96FE265127A2}" srcOrd="0" destOrd="0" presId="urn:microsoft.com/office/officeart/2005/8/layout/default"/>
    <dgm:cxn modelId="{F9E49F31-1662-4B0B-B663-000F7D1527F1}" type="presOf" srcId="{4BFF440E-16E8-45FC-B061-7574150E86D5}" destId="{FEF66CC7-4B6F-4962-9545-CC60F95E8EBD}" srcOrd="0" destOrd="0" presId="urn:microsoft.com/office/officeart/2005/8/layout/default"/>
    <dgm:cxn modelId="{AEB4E533-21EC-4E54-A17E-D282D8E8E7CF}" srcId="{04E9B587-6243-42E1-A804-1EC20920CD39}" destId="{DCF161F2-DD91-4307-97F1-544EBB87ED7A}" srcOrd="11" destOrd="0" parTransId="{C8924872-245C-4280-B037-3CCF7B2873D5}" sibTransId="{430920FE-5767-49DE-A418-10176D61F16E}"/>
    <dgm:cxn modelId="{B833655B-72DA-4C8A-95F7-47BEA9B754ED}" type="presOf" srcId="{82B26DCB-390F-4950-9C7F-352E39C15F51}" destId="{04B577B6-8A8B-49AE-BB9A-ECA5468DA2CD}" srcOrd="0" destOrd="0" presId="urn:microsoft.com/office/officeart/2005/8/layout/default"/>
    <dgm:cxn modelId="{952E6C5B-54E0-48B0-A8E3-47404607BA6F}" srcId="{04E9B587-6243-42E1-A804-1EC20920CD39}" destId="{624E96FD-6027-4C0A-87A0-13EA76061E01}" srcOrd="6" destOrd="0" parTransId="{54BF0635-4EA8-4B72-A7A6-CE90E4F251B9}" sibTransId="{FA908F3E-307F-40DB-933A-BC6775DE9F99}"/>
    <dgm:cxn modelId="{79D8DB43-D32C-48B3-BF8E-A60060B6F549}" type="presOf" srcId="{56536A7D-648C-4F9B-BC68-A632927D665E}" destId="{2C3685A4-97B7-41A0-B943-D5F63203D99F}" srcOrd="0" destOrd="0" presId="urn:microsoft.com/office/officeart/2005/8/layout/default"/>
    <dgm:cxn modelId="{5EBD4D4B-143F-4554-B764-57899166D87D}" type="presOf" srcId="{94536115-942A-49C4-9AA1-7ABA7F1CBF6B}" destId="{84FFE552-A60F-4CFD-A2BB-5A9A7CC90193}" srcOrd="0" destOrd="0" presId="urn:microsoft.com/office/officeart/2005/8/layout/default"/>
    <dgm:cxn modelId="{17432F73-FB6F-43A0-8949-C70A687A10D0}" srcId="{04E9B587-6243-42E1-A804-1EC20920CD39}" destId="{FEEDA634-7A9B-4A7D-95DB-FE257B12B44F}" srcOrd="15" destOrd="0" parTransId="{7F35E09C-987C-4A07-A93A-DADD466834C2}" sibTransId="{669A654E-E3A9-4463-A7BB-29126968247E}"/>
    <dgm:cxn modelId="{75D79075-C0EE-41BE-A544-23AAB6FD29FF}" srcId="{04E9B587-6243-42E1-A804-1EC20920CD39}" destId="{3966E060-8B7E-4D8B-850A-EDC65F1E0BD6}" srcOrd="4" destOrd="0" parTransId="{4374CF73-F810-4A9A-BC44-A862CF396B1D}" sibTransId="{0914F9A8-938C-40F2-9E8E-11FE44F5473C}"/>
    <dgm:cxn modelId="{86762D76-5A0A-4430-9C48-AD3B0F61769A}" type="presOf" srcId="{FEEDA634-7A9B-4A7D-95DB-FE257B12B44F}" destId="{E12DADDB-3E02-4A49-B1B9-F9DE4E1D47C5}" srcOrd="0" destOrd="0" presId="urn:microsoft.com/office/officeart/2005/8/layout/default"/>
    <dgm:cxn modelId="{55BF1257-6944-47FA-8831-BD931DCDA4AD}" type="presOf" srcId="{16575A5C-0D84-4B5F-8B58-8683C7C358E9}" destId="{EAD9132A-F84D-49E0-A6DD-7821F40E2F20}" srcOrd="0" destOrd="0" presId="urn:microsoft.com/office/officeart/2005/8/layout/default"/>
    <dgm:cxn modelId="{69A7BB7A-90DB-46EE-8BF6-9AC79A82D1F2}" srcId="{04E9B587-6243-42E1-A804-1EC20920CD39}" destId="{C61BCE24-1B53-4E07-AF76-A38590D71CDA}" srcOrd="1" destOrd="0" parTransId="{777354BF-8D0E-4668-A165-FB6FC8B10A75}" sibTransId="{113B7344-1F4F-4115-9E6C-BD748BD5090E}"/>
    <dgm:cxn modelId="{D22C4C80-F6D7-4A3F-9177-D89F1573CDB7}" srcId="{04E9B587-6243-42E1-A804-1EC20920CD39}" destId="{CC1F6A27-EC93-4E13-B00F-91610E5A10C4}" srcOrd="2" destOrd="0" parTransId="{C58A2639-4039-49E3-B819-625318D18E86}" sibTransId="{B39626C7-F5BB-42FF-BCF1-71222E888FCE}"/>
    <dgm:cxn modelId="{481F9B88-ADD4-41C4-8F30-B94F4336E503}" srcId="{04E9B587-6243-42E1-A804-1EC20920CD39}" destId="{5714DC47-465B-4543-9E73-CD16800804A6}" srcOrd="5" destOrd="0" parTransId="{BB990FEC-83DA-4141-BD59-7283B0D86892}" sibTransId="{EBB336FA-1AFB-4BFD-8170-D4D038C82E74}"/>
    <dgm:cxn modelId="{1A422E8D-45EE-4FC5-A610-4880F51B629F}" type="presOf" srcId="{3966E060-8B7E-4D8B-850A-EDC65F1E0BD6}" destId="{8284B0C0-D4E8-4EBF-8424-28D77A016C65}" srcOrd="0" destOrd="0" presId="urn:microsoft.com/office/officeart/2005/8/layout/default"/>
    <dgm:cxn modelId="{0486029C-867F-45BA-9BDC-770958067606}" srcId="{04E9B587-6243-42E1-A804-1EC20920CD39}" destId="{B949A8D0-EE6C-40E8-A5F6-4F0F4D416849}" srcOrd="8" destOrd="0" parTransId="{313C9D1A-DDCF-4B62-AD87-EC2F8113EE29}" sibTransId="{BC39D77E-B0BA-4FB5-8951-62E8C7994865}"/>
    <dgm:cxn modelId="{97A976A1-BE35-4428-B10F-35A8A1CA8B7E}" type="presOf" srcId="{BEE03E9C-4CDD-4FB6-A1E7-083C6104CE81}" destId="{7A52B871-D7E1-44DB-BB0F-D86CAB861851}" srcOrd="0" destOrd="0" presId="urn:microsoft.com/office/officeart/2005/8/layout/default"/>
    <dgm:cxn modelId="{CF26CAA2-D602-4B86-9361-60DAFBE76301}" srcId="{04E9B587-6243-42E1-A804-1EC20920CD39}" destId="{16575A5C-0D84-4B5F-8B58-8683C7C358E9}" srcOrd="10" destOrd="0" parTransId="{6D9AFB6F-1714-48C1-A1BA-C9095009062D}" sibTransId="{A7673AED-6B05-4F25-BC2F-6BCE09DF36E3}"/>
    <dgm:cxn modelId="{205D98A8-2CA4-4E0B-9362-708ED4EB5679}" type="presOf" srcId="{C61BCE24-1B53-4E07-AF76-A38590D71CDA}" destId="{F30D2E5E-03C1-4850-8C69-B3038491E695}" srcOrd="0" destOrd="0" presId="urn:microsoft.com/office/officeart/2005/8/layout/default"/>
    <dgm:cxn modelId="{27FE94AC-A2BC-4D22-8146-F4DB6E93F15F}" type="presOf" srcId="{04E9B587-6243-42E1-A804-1EC20920CD39}" destId="{DC79B185-C12E-4D14-810F-2E06FFF36E7B}" srcOrd="0" destOrd="0" presId="urn:microsoft.com/office/officeart/2005/8/layout/default"/>
    <dgm:cxn modelId="{A94647AD-D1F7-4471-BC0F-F148CA532286}" type="presOf" srcId="{25FE40CE-D606-45B4-AC86-3CF9E7817BC9}" destId="{75297316-2887-45B5-ADD9-071BF5599C8F}" srcOrd="0" destOrd="0" presId="urn:microsoft.com/office/officeart/2005/8/layout/default"/>
    <dgm:cxn modelId="{9F891FB1-8D9B-43FC-893F-36EB1EC896A4}" srcId="{04E9B587-6243-42E1-A804-1EC20920CD39}" destId="{56536A7D-648C-4F9B-BC68-A632927D665E}" srcOrd="9" destOrd="0" parTransId="{5478607C-921B-4877-A510-1C67D8AF643E}" sibTransId="{7C721A31-AC86-465F-9E5B-9390A4C7FFB8}"/>
    <dgm:cxn modelId="{DCF510B3-F319-4145-88CE-C091BAD257C2}" srcId="{04E9B587-6243-42E1-A804-1EC20920CD39}" destId="{BEE03E9C-4CDD-4FB6-A1E7-083C6104CE81}" srcOrd="3" destOrd="0" parTransId="{F9A78C28-1851-43D9-837E-28D5C55ADF09}" sibTransId="{9F6B5213-EBB7-46CB-9E04-96729BA37F31}"/>
    <dgm:cxn modelId="{3C6B58B4-3F68-477F-B30D-6953C43F69C9}" srcId="{04E9B587-6243-42E1-A804-1EC20920CD39}" destId="{13AF1410-4C1F-45A7-A0DD-49AEB447F996}" srcOrd="14" destOrd="0" parTransId="{EE97E716-8490-4CD7-974D-49126C423298}" sibTransId="{1F4EAA1D-0ADB-406C-B486-BE53A2FDAFBC}"/>
    <dgm:cxn modelId="{67E087BC-AFFE-4514-A114-DA4127D3FB48}" type="presOf" srcId="{B949A8D0-EE6C-40E8-A5F6-4F0F4D416849}" destId="{B39F8972-54C1-44BF-82F9-02E6F881E11A}" srcOrd="0" destOrd="0" presId="urn:microsoft.com/office/officeart/2005/8/layout/default"/>
    <dgm:cxn modelId="{134686C7-6FC8-40CA-B16C-20C9E64F7C3C}" type="presOf" srcId="{5714DC47-465B-4543-9E73-CD16800804A6}" destId="{235772EE-0F70-43EC-B5DE-B6EE2CF5C7EA}" srcOrd="0" destOrd="0" presId="urn:microsoft.com/office/officeart/2005/8/layout/default"/>
    <dgm:cxn modelId="{E2D826D9-BFF9-453F-81AF-506180D26E60}" srcId="{04E9B587-6243-42E1-A804-1EC20920CD39}" destId="{93E44F5C-E397-42BD-9F53-03A5C103FA83}" srcOrd="16" destOrd="0" parTransId="{BBE7088D-F33B-4D3E-941F-A54B507D9A51}" sibTransId="{243FE950-B544-4BC7-9B2D-9C7B4105CEF0}"/>
    <dgm:cxn modelId="{32B907DD-15BE-4B06-86A0-BE36000992A5}" type="presOf" srcId="{624E96FD-6027-4C0A-87A0-13EA76061E01}" destId="{93D9908F-F9CD-43B1-B514-367B60A0F474}" srcOrd="0" destOrd="0" presId="urn:microsoft.com/office/officeart/2005/8/layout/default"/>
    <dgm:cxn modelId="{DDD6DCE9-C197-42C4-9E63-AAB753965F57}" type="presOf" srcId="{93E44F5C-E397-42BD-9F53-03A5C103FA83}" destId="{6F18EB8D-4D87-4BD9-A10C-58DAF38B77DE}" srcOrd="0" destOrd="0" presId="urn:microsoft.com/office/officeart/2005/8/layout/default"/>
    <dgm:cxn modelId="{1D0BDDEB-ED63-4A7F-9365-E93B7A14CC1C}" type="presOf" srcId="{13AF1410-4C1F-45A7-A0DD-49AEB447F996}" destId="{2AE2B21F-C412-4B33-B58B-8E1F9F0CFCE0}" srcOrd="0" destOrd="0" presId="urn:microsoft.com/office/officeart/2005/8/layout/default"/>
    <dgm:cxn modelId="{3B3B69F6-CB56-4B14-AED5-885A2597ECC6}" srcId="{04E9B587-6243-42E1-A804-1EC20920CD39}" destId="{94536115-942A-49C4-9AA1-7ABA7F1CBF6B}" srcOrd="0" destOrd="0" parTransId="{88CE6F83-C22C-43AC-9E73-A3255043F374}" sibTransId="{EC7ACC8D-FFA2-448A-960F-290C6929326B}"/>
    <dgm:cxn modelId="{28096EF6-BD27-4788-B31C-1BAC4D9EA640}" type="presOf" srcId="{DCF161F2-DD91-4307-97F1-544EBB87ED7A}" destId="{324DA1E5-F213-459A-8DE0-52B3BFB03746}" srcOrd="0" destOrd="0" presId="urn:microsoft.com/office/officeart/2005/8/layout/default"/>
    <dgm:cxn modelId="{B2D8F7FD-DD80-4290-B3AB-91D877E92B22}" srcId="{04E9B587-6243-42E1-A804-1EC20920CD39}" destId="{82B26DCB-390F-4950-9C7F-352E39C15F51}" srcOrd="7" destOrd="0" parTransId="{C796665F-B7B7-4D61-B0EA-1C3F27B59C26}" sibTransId="{63B77510-DFA1-4AAA-979A-CD3AA51D7FA2}"/>
    <dgm:cxn modelId="{BFBF39FF-1970-4A42-B95B-4931CEA55065}" srcId="{04E9B587-6243-42E1-A804-1EC20920CD39}" destId="{25FE40CE-D606-45B4-AC86-3CF9E7817BC9}" srcOrd="12" destOrd="0" parTransId="{B2C0AF7F-7A39-4EFA-A202-E2053CE41885}" sibTransId="{98BB666B-F0BA-4AA6-B365-9E7042B0D112}"/>
    <dgm:cxn modelId="{7671FE1D-0CBD-4A38-98C2-95D4C8ECC595}" type="presParOf" srcId="{DC79B185-C12E-4D14-810F-2E06FFF36E7B}" destId="{84FFE552-A60F-4CFD-A2BB-5A9A7CC90193}" srcOrd="0" destOrd="0" presId="urn:microsoft.com/office/officeart/2005/8/layout/default"/>
    <dgm:cxn modelId="{C2933DE0-215E-4174-9A70-3615F35503B4}" type="presParOf" srcId="{DC79B185-C12E-4D14-810F-2E06FFF36E7B}" destId="{905C2EEC-D3AF-45E4-A5E4-099617021834}" srcOrd="1" destOrd="0" presId="urn:microsoft.com/office/officeart/2005/8/layout/default"/>
    <dgm:cxn modelId="{B2037AFD-6241-4372-A339-9936D3E0DBEC}" type="presParOf" srcId="{DC79B185-C12E-4D14-810F-2E06FFF36E7B}" destId="{F30D2E5E-03C1-4850-8C69-B3038491E695}" srcOrd="2" destOrd="0" presId="urn:microsoft.com/office/officeart/2005/8/layout/default"/>
    <dgm:cxn modelId="{6B11058B-2D2C-43FF-894B-9146D9ECDE58}" type="presParOf" srcId="{DC79B185-C12E-4D14-810F-2E06FFF36E7B}" destId="{8DBD86D5-E24D-4080-B493-C2B569EC7600}" srcOrd="3" destOrd="0" presId="urn:microsoft.com/office/officeart/2005/8/layout/default"/>
    <dgm:cxn modelId="{CE0ECB07-6889-4F52-AA53-23029AC32694}" type="presParOf" srcId="{DC79B185-C12E-4D14-810F-2E06FFF36E7B}" destId="{8506CDCE-C99E-4C3B-881E-96FE265127A2}" srcOrd="4" destOrd="0" presId="urn:microsoft.com/office/officeart/2005/8/layout/default"/>
    <dgm:cxn modelId="{318E8024-9CF3-4D99-BBCC-7178517800ED}" type="presParOf" srcId="{DC79B185-C12E-4D14-810F-2E06FFF36E7B}" destId="{13B1AC5E-4AB9-45F6-A73F-C162BDFCB04E}" srcOrd="5" destOrd="0" presId="urn:microsoft.com/office/officeart/2005/8/layout/default"/>
    <dgm:cxn modelId="{6FD607E4-0110-4A6F-843F-3C41A494CD1E}" type="presParOf" srcId="{DC79B185-C12E-4D14-810F-2E06FFF36E7B}" destId="{7A52B871-D7E1-44DB-BB0F-D86CAB861851}" srcOrd="6" destOrd="0" presId="urn:microsoft.com/office/officeart/2005/8/layout/default"/>
    <dgm:cxn modelId="{9AC9D0C0-EF63-465C-92C3-77187864FD83}" type="presParOf" srcId="{DC79B185-C12E-4D14-810F-2E06FFF36E7B}" destId="{03EF8963-3A4B-433C-8716-D4B22480BED2}" srcOrd="7" destOrd="0" presId="urn:microsoft.com/office/officeart/2005/8/layout/default"/>
    <dgm:cxn modelId="{B65F552F-7075-4D57-A1E7-0D4D8322548A}" type="presParOf" srcId="{DC79B185-C12E-4D14-810F-2E06FFF36E7B}" destId="{8284B0C0-D4E8-4EBF-8424-28D77A016C65}" srcOrd="8" destOrd="0" presId="urn:microsoft.com/office/officeart/2005/8/layout/default"/>
    <dgm:cxn modelId="{2BB68FB1-3A92-4606-ACDF-20C6A70CDBBF}" type="presParOf" srcId="{DC79B185-C12E-4D14-810F-2E06FFF36E7B}" destId="{37CF7CFF-FAFC-4B4B-AC20-2A1DEE3553C3}" srcOrd="9" destOrd="0" presId="urn:microsoft.com/office/officeart/2005/8/layout/default"/>
    <dgm:cxn modelId="{61F7AA1F-78B8-4309-9CAB-E363AF9A9134}" type="presParOf" srcId="{DC79B185-C12E-4D14-810F-2E06FFF36E7B}" destId="{235772EE-0F70-43EC-B5DE-B6EE2CF5C7EA}" srcOrd="10" destOrd="0" presId="urn:microsoft.com/office/officeart/2005/8/layout/default"/>
    <dgm:cxn modelId="{C8E65BF8-92F5-44ED-A8C2-A44282CBED42}" type="presParOf" srcId="{DC79B185-C12E-4D14-810F-2E06FFF36E7B}" destId="{F1B8CD59-F9E5-4046-8482-E1C47D464136}" srcOrd="11" destOrd="0" presId="urn:microsoft.com/office/officeart/2005/8/layout/default"/>
    <dgm:cxn modelId="{F6CCF9AE-BAAD-46FF-B00C-0CA806F6C018}" type="presParOf" srcId="{DC79B185-C12E-4D14-810F-2E06FFF36E7B}" destId="{93D9908F-F9CD-43B1-B514-367B60A0F474}" srcOrd="12" destOrd="0" presId="urn:microsoft.com/office/officeart/2005/8/layout/default"/>
    <dgm:cxn modelId="{E9423528-195C-40F2-992D-06EF4C24C8FC}" type="presParOf" srcId="{DC79B185-C12E-4D14-810F-2E06FFF36E7B}" destId="{E830F34E-3116-4321-890E-893E668DD2C6}" srcOrd="13" destOrd="0" presId="urn:microsoft.com/office/officeart/2005/8/layout/default"/>
    <dgm:cxn modelId="{826935A3-C9A1-4C5F-B6B8-65B6F5632219}" type="presParOf" srcId="{DC79B185-C12E-4D14-810F-2E06FFF36E7B}" destId="{04B577B6-8A8B-49AE-BB9A-ECA5468DA2CD}" srcOrd="14" destOrd="0" presId="urn:microsoft.com/office/officeart/2005/8/layout/default"/>
    <dgm:cxn modelId="{0EBB7293-B0E5-471C-81F5-DCF6374ABDBC}" type="presParOf" srcId="{DC79B185-C12E-4D14-810F-2E06FFF36E7B}" destId="{FDDFB8AC-570D-4296-B5FE-5176BABB2A48}" srcOrd="15" destOrd="0" presId="urn:microsoft.com/office/officeart/2005/8/layout/default"/>
    <dgm:cxn modelId="{F307A6DA-F6A0-4A2B-9747-A3C87E83B12A}" type="presParOf" srcId="{DC79B185-C12E-4D14-810F-2E06FFF36E7B}" destId="{B39F8972-54C1-44BF-82F9-02E6F881E11A}" srcOrd="16" destOrd="0" presId="urn:microsoft.com/office/officeart/2005/8/layout/default"/>
    <dgm:cxn modelId="{44CC7F90-BA5C-4EC6-9C2F-066A11A7750D}" type="presParOf" srcId="{DC79B185-C12E-4D14-810F-2E06FFF36E7B}" destId="{3A1FF2B6-F58E-414D-A1CC-6C4C2B7E0C6D}" srcOrd="17" destOrd="0" presId="urn:microsoft.com/office/officeart/2005/8/layout/default"/>
    <dgm:cxn modelId="{6BA161C4-B21D-4EF2-85BB-A0946A515027}" type="presParOf" srcId="{DC79B185-C12E-4D14-810F-2E06FFF36E7B}" destId="{2C3685A4-97B7-41A0-B943-D5F63203D99F}" srcOrd="18" destOrd="0" presId="urn:microsoft.com/office/officeart/2005/8/layout/default"/>
    <dgm:cxn modelId="{D6FC7E3F-84DC-405D-9997-7A9712E1C129}" type="presParOf" srcId="{DC79B185-C12E-4D14-810F-2E06FFF36E7B}" destId="{57F16AA1-0F7A-41E4-94D1-99381FE22FA5}" srcOrd="19" destOrd="0" presId="urn:microsoft.com/office/officeart/2005/8/layout/default"/>
    <dgm:cxn modelId="{6A4E2B97-FE0A-4C44-AA40-3A895F1465A9}" type="presParOf" srcId="{DC79B185-C12E-4D14-810F-2E06FFF36E7B}" destId="{EAD9132A-F84D-49E0-A6DD-7821F40E2F20}" srcOrd="20" destOrd="0" presId="urn:microsoft.com/office/officeart/2005/8/layout/default"/>
    <dgm:cxn modelId="{E966F88F-D376-41D0-A007-2B9F4E6229C6}" type="presParOf" srcId="{DC79B185-C12E-4D14-810F-2E06FFF36E7B}" destId="{9E72734D-B921-4440-AFF4-686A5F1A453D}" srcOrd="21" destOrd="0" presId="urn:microsoft.com/office/officeart/2005/8/layout/default"/>
    <dgm:cxn modelId="{4186EF46-D118-4F19-A221-A9AB4C048F0B}" type="presParOf" srcId="{DC79B185-C12E-4D14-810F-2E06FFF36E7B}" destId="{324DA1E5-F213-459A-8DE0-52B3BFB03746}" srcOrd="22" destOrd="0" presId="urn:microsoft.com/office/officeart/2005/8/layout/default"/>
    <dgm:cxn modelId="{58B5D86E-661A-4CD1-8F58-CB87DE377132}" type="presParOf" srcId="{DC79B185-C12E-4D14-810F-2E06FFF36E7B}" destId="{DE8E6DBC-9215-4990-85B7-18F57F5D2F6D}" srcOrd="23" destOrd="0" presId="urn:microsoft.com/office/officeart/2005/8/layout/default"/>
    <dgm:cxn modelId="{0F5A32EF-1B7F-49DE-B4C1-94E0AE008198}" type="presParOf" srcId="{DC79B185-C12E-4D14-810F-2E06FFF36E7B}" destId="{75297316-2887-45B5-ADD9-071BF5599C8F}" srcOrd="24" destOrd="0" presId="urn:microsoft.com/office/officeart/2005/8/layout/default"/>
    <dgm:cxn modelId="{C8F91941-C1DD-4040-B30B-2979CD1BD6A2}" type="presParOf" srcId="{DC79B185-C12E-4D14-810F-2E06FFF36E7B}" destId="{E770A89D-483A-49E4-8501-573294AE0C47}" srcOrd="25" destOrd="0" presId="urn:microsoft.com/office/officeart/2005/8/layout/default"/>
    <dgm:cxn modelId="{F84CA6E7-B0D8-4498-8D6A-362D15B3F111}" type="presParOf" srcId="{DC79B185-C12E-4D14-810F-2E06FFF36E7B}" destId="{FEF66CC7-4B6F-4962-9545-CC60F95E8EBD}" srcOrd="26" destOrd="0" presId="urn:microsoft.com/office/officeart/2005/8/layout/default"/>
    <dgm:cxn modelId="{464D8F7E-2A31-4328-9EE8-319F3987D503}" type="presParOf" srcId="{DC79B185-C12E-4D14-810F-2E06FFF36E7B}" destId="{2D166BF1-4A8B-4E43-9C28-370E4D08F240}" srcOrd="27" destOrd="0" presId="urn:microsoft.com/office/officeart/2005/8/layout/default"/>
    <dgm:cxn modelId="{6195350E-719C-4D9B-87F2-4FDEBF071F73}" type="presParOf" srcId="{DC79B185-C12E-4D14-810F-2E06FFF36E7B}" destId="{2AE2B21F-C412-4B33-B58B-8E1F9F0CFCE0}" srcOrd="28" destOrd="0" presId="urn:microsoft.com/office/officeart/2005/8/layout/default"/>
    <dgm:cxn modelId="{0E001ACA-F347-4297-9874-ACAA6CA73149}" type="presParOf" srcId="{DC79B185-C12E-4D14-810F-2E06FFF36E7B}" destId="{85466492-A232-4C38-974C-D6C85FAFD8E5}" srcOrd="29" destOrd="0" presId="urn:microsoft.com/office/officeart/2005/8/layout/default"/>
    <dgm:cxn modelId="{1609B175-1132-4C27-AB49-C83332895F5F}" type="presParOf" srcId="{DC79B185-C12E-4D14-810F-2E06FFF36E7B}" destId="{E12DADDB-3E02-4A49-B1B9-F9DE4E1D47C5}" srcOrd="30" destOrd="0" presId="urn:microsoft.com/office/officeart/2005/8/layout/default"/>
    <dgm:cxn modelId="{8670E2B1-B6FF-4A9A-AD43-FF768A28BD64}" type="presParOf" srcId="{DC79B185-C12E-4D14-810F-2E06FFF36E7B}" destId="{A4B97335-18CD-4E95-8030-668DF04DB208}" srcOrd="31" destOrd="0" presId="urn:microsoft.com/office/officeart/2005/8/layout/default"/>
    <dgm:cxn modelId="{EDF516EC-0124-4E84-9C45-A1BE7A2E885B}" type="presParOf" srcId="{DC79B185-C12E-4D14-810F-2E06FFF36E7B}" destId="{6F18EB8D-4D87-4BD9-A10C-58DAF38B77DE}" srcOrd="3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6A051D-991A-4C8A-A690-39BEAC8E5685}"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39B5EEAD-A180-4DC6-9CF0-07C64C32D9E8}">
      <dgm:prSet/>
      <dgm:spPr/>
      <dgm:t>
        <a:bodyPr/>
        <a:lstStyle/>
        <a:p>
          <a:r>
            <a:rPr lang="en-US"/>
            <a:t>We leverage the cultural and linguistic capital (and all other kinds of capital) that our students bring into the classroom.</a:t>
          </a:r>
        </a:p>
      </dgm:t>
    </dgm:pt>
    <dgm:pt modelId="{244AF21F-4DC7-4AE7-84F5-BD159DF09A2D}" type="parTrans" cxnId="{4176F2BD-CAB2-4B9F-8DC0-30362DC8E5C5}">
      <dgm:prSet/>
      <dgm:spPr/>
      <dgm:t>
        <a:bodyPr/>
        <a:lstStyle/>
        <a:p>
          <a:endParaRPr lang="en-US"/>
        </a:p>
      </dgm:t>
    </dgm:pt>
    <dgm:pt modelId="{63179671-DDAB-48FF-9A0B-EAC9C0AD15D7}" type="sibTrans" cxnId="{4176F2BD-CAB2-4B9F-8DC0-30362DC8E5C5}">
      <dgm:prSet/>
      <dgm:spPr/>
      <dgm:t>
        <a:bodyPr/>
        <a:lstStyle/>
        <a:p>
          <a:endParaRPr lang="en-US"/>
        </a:p>
      </dgm:t>
    </dgm:pt>
    <dgm:pt modelId="{2F61AD07-BA10-4CB9-B687-AF5B35DD67A3}">
      <dgm:prSet/>
      <dgm:spPr/>
      <dgm:t>
        <a:bodyPr/>
        <a:lstStyle/>
        <a:p>
          <a:r>
            <a:rPr lang="en-US"/>
            <a:t>There are many ways to leverage cultural and linguistic capital and be more culturally responsive, today we will examine a few.</a:t>
          </a:r>
        </a:p>
      </dgm:t>
    </dgm:pt>
    <dgm:pt modelId="{BDAF1762-4AD5-405C-AF53-C80EDDF5F00E}" type="parTrans" cxnId="{1E0A1E37-FE0C-45AE-98E5-CC1B46545C5F}">
      <dgm:prSet/>
      <dgm:spPr/>
      <dgm:t>
        <a:bodyPr/>
        <a:lstStyle/>
        <a:p>
          <a:endParaRPr lang="en-US"/>
        </a:p>
      </dgm:t>
    </dgm:pt>
    <dgm:pt modelId="{3647C985-A596-4FF8-80AE-741E78B37462}" type="sibTrans" cxnId="{1E0A1E37-FE0C-45AE-98E5-CC1B46545C5F}">
      <dgm:prSet/>
      <dgm:spPr/>
      <dgm:t>
        <a:bodyPr/>
        <a:lstStyle/>
        <a:p>
          <a:endParaRPr lang="en-US"/>
        </a:p>
      </dgm:t>
    </dgm:pt>
    <dgm:pt modelId="{B2C5CD93-9BBE-49F5-9196-6B6DE674CFA4}" type="pres">
      <dgm:prSet presAssocID="{766A051D-991A-4C8A-A690-39BEAC8E5685}" presName="hierChild1" presStyleCnt="0">
        <dgm:presLayoutVars>
          <dgm:chPref val="1"/>
          <dgm:dir/>
          <dgm:animOne val="branch"/>
          <dgm:animLvl val="lvl"/>
          <dgm:resizeHandles/>
        </dgm:presLayoutVars>
      </dgm:prSet>
      <dgm:spPr/>
    </dgm:pt>
    <dgm:pt modelId="{DB2633FE-42CC-4422-8077-99C85D89FB63}" type="pres">
      <dgm:prSet presAssocID="{39B5EEAD-A180-4DC6-9CF0-07C64C32D9E8}" presName="hierRoot1" presStyleCnt="0"/>
      <dgm:spPr/>
    </dgm:pt>
    <dgm:pt modelId="{423EE5F0-E024-4119-BE96-2247F4C27B51}" type="pres">
      <dgm:prSet presAssocID="{39B5EEAD-A180-4DC6-9CF0-07C64C32D9E8}" presName="composite" presStyleCnt="0"/>
      <dgm:spPr/>
    </dgm:pt>
    <dgm:pt modelId="{626607CF-E60E-4C19-BD47-CB7A29198F6C}" type="pres">
      <dgm:prSet presAssocID="{39B5EEAD-A180-4DC6-9CF0-07C64C32D9E8}" presName="background" presStyleLbl="node0" presStyleIdx="0" presStyleCnt="2"/>
      <dgm:spPr/>
    </dgm:pt>
    <dgm:pt modelId="{E79A8FD3-282A-4932-AACE-A133D55714DC}" type="pres">
      <dgm:prSet presAssocID="{39B5EEAD-A180-4DC6-9CF0-07C64C32D9E8}" presName="text" presStyleLbl="fgAcc0" presStyleIdx="0" presStyleCnt="2">
        <dgm:presLayoutVars>
          <dgm:chPref val="3"/>
        </dgm:presLayoutVars>
      </dgm:prSet>
      <dgm:spPr/>
    </dgm:pt>
    <dgm:pt modelId="{19B0D7D6-79C4-41EB-8FF9-D5B8A3AD22DD}" type="pres">
      <dgm:prSet presAssocID="{39B5EEAD-A180-4DC6-9CF0-07C64C32D9E8}" presName="hierChild2" presStyleCnt="0"/>
      <dgm:spPr/>
    </dgm:pt>
    <dgm:pt modelId="{7BA62EF6-4D77-41B2-92E3-B30C561A053B}" type="pres">
      <dgm:prSet presAssocID="{2F61AD07-BA10-4CB9-B687-AF5B35DD67A3}" presName="hierRoot1" presStyleCnt="0"/>
      <dgm:spPr/>
    </dgm:pt>
    <dgm:pt modelId="{4CD100C9-7370-469B-B94B-80EDF48B69A9}" type="pres">
      <dgm:prSet presAssocID="{2F61AD07-BA10-4CB9-B687-AF5B35DD67A3}" presName="composite" presStyleCnt="0"/>
      <dgm:spPr/>
    </dgm:pt>
    <dgm:pt modelId="{79D59C98-590F-4211-8F03-98F2007AB365}" type="pres">
      <dgm:prSet presAssocID="{2F61AD07-BA10-4CB9-B687-AF5B35DD67A3}" presName="background" presStyleLbl="node0" presStyleIdx="1" presStyleCnt="2"/>
      <dgm:spPr/>
    </dgm:pt>
    <dgm:pt modelId="{AFE4CA46-68AF-4281-8646-46F8473E14DE}" type="pres">
      <dgm:prSet presAssocID="{2F61AD07-BA10-4CB9-B687-AF5B35DD67A3}" presName="text" presStyleLbl="fgAcc0" presStyleIdx="1" presStyleCnt="2">
        <dgm:presLayoutVars>
          <dgm:chPref val="3"/>
        </dgm:presLayoutVars>
      </dgm:prSet>
      <dgm:spPr/>
    </dgm:pt>
    <dgm:pt modelId="{2C8F9DFD-BF4F-4AD1-A29A-1D4842C0B832}" type="pres">
      <dgm:prSet presAssocID="{2F61AD07-BA10-4CB9-B687-AF5B35DD67A3}" presName="hierChild2" presStyleCnt="0"/>
      <dgm:spPr/>
    </dgm:pt>
  </dgm:ptLst>
  <dgm:cxnLst>
    <dgm:cxn modelId="{1E0A1E37-FE0C-45AE-98E5-CC1B46545C5F}" srcId="{766A051D-991A-4C8A-A690-39BEAC8E5685}" destId="{2F61AD07-BA10-4CB9-B687-AF5B35DD67A3}" srcOrd="1" destOrd="0" parTransId="{BDAF1762-4AD5-405C-AF53-C80EDDF5F00E}" sibTransId="{3647C985-A596-4FF8-80AE-741E78B37462}"/>
    <dgm:cxn modelId="{7A9C6F5C-6FA5-4B85-84C1-4B3FC465A2DF}" type="presOf" srcId="{766A051D-991A-4C8A-A690-39BEAC8E5685}" destId="{B2C5CD93-9BBE-49F5-9196-6B6DE674CFA4}" srcOrd="0" destOrd="0" presId="urn:microsoft.com/office/officeart/2005/8/layout/hierarchy1"/>
    <dgm:cxn modelId="{24625D62-A05E-4C6E-A494-9F1DB7149AC8}" type="presOf" srcId="{39B5EEAD-A180-4DC6-9CF0-07C64C32D9E8}" destId="{E79A8FD3-282A-4932-AACE-A133D55714DC}" srcOrd="0" destOrd="0" presId="urn:microsoft.com/office/officeart/2005/8/layout/hierarchy1"/>
    <dgm:cxn modelId="{4176F2BD-CAB2-4B9F-8DC0-30362DC8E5C5}" srcId="{766A051D-991A-4C8A-A690-39BEAC8E5685}" destId="{39B5EEAD-A180-4DC6-9CF0-07C64C32D9E8}" srcOrd="0" destOrd="0" parTransId="{244AF21F-4DC7-4AE7-84F5-BD159DF09A2D}" sibTransId="{63179671-DDAB-48FF-9A0B-EAC9C0AD15D7}"/>
    <dgm:cxn modelId="{5F9702BE-21F1-44E7-ABFF-E441B1C2B01F}" type="presOf" srcId="{2F61AD07-BA10-4CB9-B687-AF5B35DD67A3}" destId="{AFE4CA46-68AF-4281-8646-46F8473E14DE}" srcOrd="0" destOrd="0" presId="urn:microsoft.com/office/officeart/2005/8/layout/hierarchy1"/>
    <dgm:cxn modelId="{9E0624AC-D856-44CE-B8DF-E40B7E3DB666}" type="presParOf" srcId="{B2C5CD93-9BBE-49F5-9196-6B6DE674CFA4}" destId="{DB2633FE-42CC-4422-8077-99C85D89FB63}" srcOrd="0" destOrd="0" presId="urn:microsoft.com/office/officeart/2005/8/layout/hierarchy1"/>
    <dgm:cxn modelId="{8F5ADDD4-F0EC-4FAC-A632-50292F181676}" type="presParOf" srcId="{DB2633FE-42CC-4422-8077-99C85D89FB63}" destId="{423EE5F0-E024-4119-BE96-2247F4C27B51}" srcOrd="0" destOrd="0" presId="urn:microsoft.com/office/officeart/2005/8/layout/hierarchy1"/>
    <dgm:cxn modelId="{E084594B-4232-4CBD-B86B-19B262FB659E}" type="presParOf" srcId="{423EE5F0-E024-4119-BE96-2247F4C27B51}" destId="{626607CF-E60E-4C19-BD47-CB7A29198F6C}" srcOrd="0" destOrd="0" presId="urn:microsoft.com/office/officeart/2005/8/layout/hierarchy1"/>
    <dgm:cxn modelId="{AE38B856-89B9-409B-8A7A-E203477DD160}" type="presParOf" srcId="{423EE5F0-E024-4119-BE96-2247F4C27B51}" destId="{E79A8FD3-282A-4932-AACE-A133D55714DC}" srcOrd="1" destOrd="0" presId="urn:microsoft.com/office/officeart/2005/8/layout/hierarchy1"/>
    <dgm:cxn modelId="{A141650A-C9FB-4E0D-8A36-85A60AEA6C60}" type="presParOf" srcId="{DB2633FE-42CC-4422-8077-99C85D89FB63}" destId="{19B0D7D6-79C4-41EB-8FF9-D5B8A3AD22DD}" srcOrd="1" destOrd="0" presId="urn:microsoft.com/office/officeart/2005/8/layout/hierarchy1"/>
    <dgm:cxn modelId="{955DB58E-E1F9-4543-95E3-9951E75E2B3F}" type="presParOf" srcId="{B2C5CD93-9BBE-49F5-9196-6B6DE674CFA4}" destId="{7BA62EF6-4D77-41B2-92E3-B30C561A053B}" srcOrd="1" destOrd="0" presId="urn:microsoft.com/office/officeart/2005/8/layout/hierarchy1"/>
    <dgm:cxn modelId="{9421E5A9-9E15-496A-A768-B8BA99DD1510}" type="presParOf" srcId="{7BA62EF6-4D77-41B2-92E3-B30C561A053B}" destId="{4CD100C9-7370-469B-B94B-80EDF48B69A9}" srcOrd="0" destOrd="0" presId="urn:microsoft.com/office/officeart/2005/8/layout/hierarchy1"/>
    <dgm:cxn modelId="{2A57FC31-E889-4A11-8B95-09311A0D82D2}" type="presParOf" srcId="{4CD100C9-7370-469B-B94B-80EDF48B69A9}" destId="{79D59C98-590F-4211-8F03-98F2007AB365}" srcOrd="0" destOrd="0" presId="urn:microsoft.com/office/officeart/2005/8/layout/hierarchy1"/>
    <dgm:cxn modelId="{E688129C-3EAB-46BB-9C4B-5A53313E747B}" type="presParOf" srcId="{4CD100C9-7370-469B-B94B-80EDF48B69A9}" destId="{AFE4CA46-68AF-4281-8646-46F8473E14DE}" srcOrd="1" destOrd="0" presId="urn:microsoft.com/office/officeart/2005/8/layout/hierarchy1"/>
    <dgm:cxn modelId="{1865B320-0E40-4249-A8B8-66F9796C866C}" type="presParOf" srcId="{7BA62EF6-4D77-41B2-92E3-B30C561A053B}" destId="{2C8F9DFD-BF4F-4AD1-A29A-1D4842C0B832}"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A237CB3-8B07-40D2-98F6-D772836353E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AF99B68-220B-4265-9198-6087B9BA7813}">
      <dgm:prSet/>
      <dgm:spPr/>
      <dgm:t>
        <a:bodyPr/>
        <a:lstStyle/>
        <a:p>
          <a:r>
            <a:rPr lang="en-US" b="1" dirty="0"/>
            <a:t>Build a cultural knowledge base – this will look different at different levels.  Basic level</a:t>
          </a:r>
          <a:endParaRPr lang="en-US" dirty="0"/>
        </a:p>
      </dgm:t>
    </dgm:pt>
    <dgm:pt modelId="{46B124FF-CBF2-4FDA-9380-44FC15EA09BD}" type="parTrans" cxnId="{5F29D392-B361-40C9-8B9A-75B4F074EFFE}">
      <dgm:prSet/>
      <dgm:spPr/>
      <dgm:t>
        <a:bodyPr/>
        <a:lstStyle/>
        <a:p>
          <a:endParaRPr lang="en-US"/>
        </a:p>
      </dgm:t>
    </dgm:pt>
    <dgm:pt modelId="{4BF9B1F5-64F2-4227-BFF2-3782B25874F3}" type="sibTrans" cxnId="{5F29D392-B361-40C9-8B9A-75B4F074EFFE}">
      <dgm:prSet/>
      <dgm:spPr/>
      <dgm:t>
        <a:bodyPr/>
        <a:lstStyle/>
        <a:p>
          <a:endParaRPr lang="en-US"/>
        </a:p>
      </dgm:t>
    </dgm:pt>
    <dgm:pt modelId="{F27675DF-DE32-4F86-9E0A-C2BB05BD1113}">
      <dgm:prSet/>
      <dgm:spPr/>
      <dgm:t>
        <a:bodyPr/>
        <a:lstStyle/>
        <a:p>
          <a:r>
            <a:rPr lang="en-US" b="1" dirty="0"/>
            <a:t>All About Me Presentations</a:t>
          </a:r>
          <a:endParaRPr lang="en-US" dirty="0"/>
        </a:p>
      </dgm:t>
    </dgm:pt>
    <dgm:pt modelId="{0FA3F6AF-9D87-462C-A6E9-2CED9413262C}" type="parTrans" cxnId="{3DA2FD19-0C5A-4296-9038-D61E937DA207}">
      <dgm:prSet/>
      <dgm:spPr/>
      <dgm:t>
        <a:bodyPr/>
        <a:lstStyle/>
        <a:p>
          <a:endParaRPr lang="en-US"/>
        </a:p>
      </dgm:t>
    </dgm:pt>
    <dgm:pt modelId="{67BE90BE-150B-4665-829B-9CF749873E84}" type="sibTrans" cxnId="{3DA2FD19-0C5A-4296-9038-D61E937DA207}">
      <dgm:prSet/>
      <dgm:spPr/>
      <dgm:t>
        <a:bodyPr/>
        <a:lstStyle/>
        <a:p>
          <a:endParaRPr lang="en-US"/>
        </a:p>
      </dgm:t>
    </dgm:pt>
    <dgm:pt modelId="{C38E4768-3E13-46E3-B301-081B69C2F7E9}">
      <dgm:prSet/>
      <dgm:spPr/>
      <dgm:t>
        <a:bodyPr/>
        <a:lstStyle/>
        <a:p>
          <a:r>
            <a:rPr lang="en-US" b="1" dirty="0"/>
            <a:t>(High Beginning – Intermediate)</a:t>
          </a:r>
          <a:endParaRPr lang="en-US" dirty="0"/>
        </a:p>
      </dgm:t>
    </dgm:pt>
    <dgm:pt modelId="{27BCFAD1-ED18-4AF2-83C1-7B8B41628A33}" type="parTrans" cxnId="{C7048FA0-6E10-49EA-843E-FD6C0D54FE59}">
      <dgm:prSet/>
      <dgm:spPr/>
      <dgm:t>
        <a:bodyPr/>
        <a:lstStyle/>
        <a:p>
          <a:endParaRPr lang="en-US"/>
        </a:p>
      </dgm:t>
    </dgm:pt>
    <dgm:pt modelId="{74045CAF-7106-4A89-BC57-6404E75F60AE}" type="sibTrans" cxnId="{C7048FA0-6E10-49EA-843E-FD6C0D54FE59}">
      <dgm:prSet/>
      <dgm:spPr/>
      <dgm:t>
        <a:bodyPr/>
        <a:lstStyle/>
        <a:p>
          <a:endParaRPr lang="en-US"/>
        </a:p>
      </dgm:t>
    </dgm:pt>
    <dgm:pt modelId="{CF328E01-C5F9-4A58-8BF8-D4B73A93AB3C}">
      <dgm:prSet/>
      <dgm:spPr/>
      <dgm:t>
        <a:bodyPr/>
        <a:lstStyle/>
        <a:p>
          <a:r>
            <a:rPr lang="en-US" b="1" dirty="0"/>
            <a:t>Student Sample:  </a:t>
          </a:r>
          <a:r>
            <a:rPr lang="en-US" dirty="0">
              <a:hlinkClick xmlns:r="http://schemas.openxmlformats.org/officeDocument/2006/relationships" r:id="rId1"/>
            </a:rPr>
            <a:t>https://docs.google.com/presentation/d/1W58FPWGAopKj1-7fhRYVHf8p0tRqdlIu5tzxUZc_z0Q/edit?usp=sharing</a:t>
          </a:r>
          <a:endParaRPr lang="en-US" dirty="0"/>
        </a:p>
      </dgm:t>
    </dgm:pt>
    <dgm:pt modelId="{E219F7FE-E836-4532-9529-681CFA9D78A8}" type="parTrans" cxnId="{3EB86AA6-A01E-4591-9A02-B252DD6832B9}">
      <dgm:prSet/>
      <dgm:spPr/>
      <dgm:t>
        <a:bodyPr/>
        <a:lstStyle/>
        <a:p>
          <a:endParaRPr lang="en-US"/>
        </a:p>
      </dgm:t>
    </dgm:pt>
    <dgm:pt modelId="{D0EB70C5-2DDE-4277-8EB8-602620A8917F}" type="sibTrans" cxnId="{3EB86AA6-A01E-4591-9A02-B252DD6832B9}">
      <dgm:prSet/>
      <dgm:spPr/>
      <dgm:t>
        <a:bodyPr/>
        <a:lstStyle/>
        <a:p>
          <a:endParaRPr lang="en-US"/>
        </a:p>
      </dgm:t>
    </dgm:pt>
    <dgm:pt modelId="{6A652837-6EBE-4A69-B142-4730B58BF7AA}">
      <dgm:prSet/>
      <dgm:spPr/>
      <dgm:t>
        <a:bodyPr/>
        <a:lstStyle/>
        <a:p>
          <a:r>
            <a:rPr lang="en-US" b="1" dirty="0"/>
            <a:t>Folktale or Story Retelling </a:t>
          </a:r>
          <a:endParaRPr lang="en-US" dirty="0"/>
        </a:p>
      </dgm:t>
    </dgm:pt>
    <dgm:pt modelId="{BE2D69B3-86B5-47AC-A5C5-144B96912C5B}" type="parTrans" cxnId="{BA6F8D52-6775-436B-AFB9-164E9CE6CB64}">
      <dgm:prSet/>
      <dgm:spPr/>
      <dgm:t>
        <a:bodyPr/>
        <a:lstStyle/>
        <a:p>
          <a:endParaRPr lang="en-US"/>
        </a:p>
      </dgm:t>
    </dgm:pt>
    <dgm:pt modelId="{14023064-3625-43E2-A07B-E6FEE5C81170}" type="sibTrans" cxnId="{BA6F8D52-6775-436B-AFB9-164E9CE6CB64}">
      <dgm:prSet/>
      <dgm:spPr/>
      <dgm:t>
        <a:bodyPr/>
        <a:lstStyle/>
        <a:p>
          <a:endParaRPr lang="en-US"/>
        </a:p>
      </dgm:t>
    </dgm:pt>
    <dgm:pt modelId="{F94ADA25-822E-48C9-8BA5-E032BE734A60}">
      <dgm:prSet/>
      <dgm:spPr/>
      <dgm:t>
        <a:bodyPr/>
        <a:lstStyle/>
        <a:p>
          <a:r>
            <a:rPr lang="en-US" b="1" dirty="0"/>
            <a:t>Student Sample:</a:t>
          </a:r>
          <a:endParaRPr lang="en-US" dirty="0"/>
        </a:p>
      </dgm:t>
    </dgm:pt>
    <dgm:pt modelId="{6E66B48B-7424-4C29-982F-0C9C3D92913C}" type="parTrans" cxnId="{5EF6B4E1-7460-4756-BF90-C93E4DC69EE5}">
      <dgm:prSet/>
      <dgm:spPr/>
      <dgm:t>
        <a:bodyPr/>
        <a:lstStyle/>
        <a:p>
          <a:endParaRPr lang="en-US"/>
        </a:p>
      </dgm:t>
    </dgm:pt>
    <dgm:pt modelId="{3606D2B2-0F0F-4C09-95EB-33F95633B948}" type="sibTrans" cxnId="{5EF6B4E1-7460-4756-BF90-C93E4DC69EE5}">
      <dgm:prSet/>
      <dgm:spPr/>
      <dgm:t>
        <a:bodyPr/>
        <a:lstStyle/>
        <a:p>
          <a:endParaRPr lang="en-US"/>
        </a:p>
      </dgm:t>
    </dgm:pt>
    <dgm:pt modelId="{9D7C6E02-08BC-4B66-AA9D-C80261BB285A}">
      <dgm:prSet/>
      <dgm:spPr/>
      <dgm:t>
        <a:bodyPr/>
        <a:lstStyle/>
        <a:p>
          <a:r>
            <a:rPr lang="en-US" b="0" dirty="0">
              <a:hlinkClick xmlns:r="http://schemas.openxmlformats.org/officeDocument/2006/relationships" r:id="rId2"/>
            </a:rPr>
            <a:t>https://express.adobe.com/video/LpCxw8Z2vzAdu</a:t>
          </a:r>
        </a:p>
      </dgm:t>
    </dgm:pt>
    <dgm:pt modelId="{DF36C712-A310-46BC-80BE-2835E52349A0}" type="parTrans" cxnId="{B369158A-40A8-4843-BC67-C5E7659DD821}">
      <dgm:prSet/>
      <dgm:spPr/>
      <dgm:t>
        <a:bodyPr/>
        <a:lstStyle/>
        <a:p>
          <a:endParaRPr lang="en-US"/>
        </a:p>
      </dgm:t>
    </dgm:pt>
    <dgm:pt modelId="{F5406AE2-7DEA-4CBD-AAB3-EC2B6B70019D}" type="sibTrans" cxnId="{B369158A-40A8-4843-BC67-C5E7659DD821}">
      <dgm:prSet/>
      <dgm:spPr/>
      <dgm:t>
        <a:bodyPr/>
        <a:lstStyle/>
        <a:p>
          <a:endParaRPr lang="en-US"/>
        </a:p>
      </dgm:t>
    </dgm:pt>
    <dgm:pt modelId="{B33D9339-B722-4372-8DA3-D91808606AC1}" type="pres">
      <dgm:prSet presAssocID="{8A237CB3-8B07-40D2-98F6-D772836353E2}" presName="linear" presStyleCnt="0">
        <dgm:presLayoutVars>
          <dgm:animLvl val="lvl"/>
          <dgm:resizeHandles val="exact"/>
        </dgm:presLayoutVars>
      </dgm:prSet>
      <dgm:spPr/>
    </dgm:pt>
    <dgm:pt modelId="{4A4EC511-BE44-48AA-8C45-FA3761E90857}" type="pres">
      <dgm:prSet presAssocID="{5AF99B68-220B-4265-9198-6087B9BA7813}" presName="parentText" presStyleLbl="node1" presStyleIdx="0" presStyleCnt="7">
        <dgm:presLayoutVars>
          <dgm:chMax val="0"/>
          <dgm:bulletEnabled val="1"/>
        </dgm:presLayoutVars>
      </dgm:prSet>
      <dgm:spPr/>
    </dgm:pt>
    <dgm:pt modelId="{693F84B9-A482-49CA-B24E-E4A15A90CACA}" type="pres">
      <dgm:prSet presAssocID="{4BF9B1F5-64F2-4227-BFF2-3782B25874F3}" presName="spacer" presStyleCnt="0"/>
      <dgm:spPr/>
    </dgm:pt>
    <dgm:pt modelId="{DE2F76F2-CBD9-4E18-89E0-AA179B52C15F}" type="pres">
      <dgm:prSet presAssocID="{F27675DF-DE32-4F86-9E0A-C2BB05BD1113}" presName="parentText" presStyleLbl="node1" presStyleIdx="1" presStyleCnt="7">
        <dgm:presLayoutVars>
          <dgm:chMax val="0"/>
          <dgm:bulletEnabled val="1"/>
        </dgm:presLayoutVars>
      </dgm:prSet>
      <dgm:spPr/>
    </dgm:pt>
    <dgm:pt modelId="{47F9AC2F-07C9-4D5F-8769-FADB74A2C927}" type="pres">
      <dgm:prSet presAssocID="{67BE90BE-150B-4665-829B-9CF749873E84}" presName="spacer" presStyleCnt="0"/>
      <dgm:spPr/>
    </dgm:pt>
    <dgm:pt modelId="{8EC70656-B7AF-4E3F-9AC5-2E566387CCB8}" type="pres">
      <dgm:prSet presAssocID="{C38E4768-3E13-46E3-B301-081B69C2F7E9}" presName="parentText" presStyleLbl="node1" presStyleIdx="2" presStyleCnt="7">
        <dgm:presLayoutVars>
          <dgm:chMax val="0"/>
          <dgm:bulletEnabled val="1"/>
        </dgm:presLayoutVars>
      </dgm:prSet>
      <dgm:spPr/>
    </dgm:pt>
    <dgm:pt modelId="{C57AAD28-A4E9-43E3-944B-0046C29D42BE}" type="pres">
      <dgm:prSet presAssocID="{74045CAF-7106-4A89-BC57-6404E75F60AE}" presName="spacer" presStyleCnt="0"/>
      <dgm:spPr/>
    </dgm:pt>
    <dgm:pt modelId="{907F7117-39D8-48B1-94A5-C7937FFEA741}" type="pres">
      <dgm:prSet presAssocID="{CF328E01-C5F9-4A58-8BF8-D4B73A93AB3C}" presName="parentText" presStyleLbl="node1" presStyleIdx="3" presStyleCnt="7">
        <dgm:presLayoutVars>
          <dgm:chMax val="0"/>
          <dgm:bulletEnabled val="1"/>
        </dgm:presLayoutVars>
      </dgm:prSet>
      <dgm:spPr/>
    </dgm:pt>
    <dgm:pt modelId="{E4E31EC9-6B0B-4BB9-87B1-8A66CFDD6DB9}" type="pres">
      <dgm:prSet presAssocID="{D0EB70C5-2DDE-4277-8EB8-602620A8917F}" presName="spacer" presStyleCnt="0"/>
      <dgm:spPr/>
    </dgm:pt>
    <dgm:pt modelId="{82AF7B7C-C084-4A84-BB75-60F885EDC427}" type="pres">
      <dgm:prSet presAssocID="{6A652837-6EBE-4A69-B142-4730B58BF7AA}" presName="parentText" presStyleLbl="node1" presStyleIdx="4" presStyleCnt="7">
        <dgm:presLayoutVars>
          <dgm:chMax val="0"/>
          <dgm:bulletEnabled val="1"/>
        </dgm:presLayoutVars>
      </dgm:prSet>
      <dgm:spPr/>
    </dgm:pt>
    <dgm:pt modelId="{BF85EF80-644D-4910-874E-E0866CF4CE6B}" type="pres">
      <dgm:prSet presAssocID="{14023064-3625-43E2-A07B-E6FEE5C81170}" presName="spacer" presStyleCnt="0"/>
      <dgm:spPr/>
    </dgm:pt>
    <dgm:pt modelId="{068DEEEB-BF30-46DB-AB55-EBC04C8E8859}" type="pres">
      <dgm:prSet presAssocID="{F94ADA25-822E-48C9-8BA5-E032BE734A60}" presName="parentText" presStyleLbl="node1" presStyleIdx="5" presStyleCnt="7">
        <dgm:presLayoutVars>
          <dgm:chMax val="0"/>
          <dgm:bulletEnabled val="1"/>
        </dgm:presLayoutVars>
      </dgm:prSet>
      <dgm:spPr/>
    </dgm:pt>
    <dgm:pt modelId="{3D3407FD-AFC7-4BA3-82F4-2EEC4B62876B}" type="pres">
      <dgm:prSet presAssocID="{3606D2B2-0F0F-4C09-95EB-33F95633B948}" presName="spacer" presStyleCnt="0"/>
      <dgm:spPr/>
    </dgm:pt>
    <dgm:pt modelId="{DB07DDDE-782C-4258-AF88-58CFFF514203}" type="pres">
      <dgm:prSet presAssocID="{9D7C6E02-08BC-4B66-AA9D-C80261BB285A}" presName="parentText" presStyleLbl="node1" presStyleIdx="6" presStyleCnt="7">
        <dgm:presLayoutVars>
          <dgm:chMax val="0"/>
          <dgm:bulletEnabled val="1"/>
        </dgm:presLayoutVars>
      </dgm:prSet>
      <dgm:spPr/>
    </dgm:pt>
  </dgm:ptLst>
  <dgm:cxnLst>
    <dgm:cxn modelId="{E159B010-D206-43F7-AC97-9CD94C8323A7}" type="presOf" srcId="{9D7C6E02-08BC-4B66-AA9D-C80261BB285A}" destId="{DB07DDDE-782C-4258-AF88-58CFFF514203}" srcOrd="0" destOrd="0" presId="urn:microsoft.com/office/officeart/2005/8/layout/vList2"/>
    <dgm:cxn modelId="{3DA2FD19-0C5A-4296-9038-D61E937DA207}" srcId="{8A237CB3-8B07-40D2-98F6-D772836353E2}" destId="{F27675DF-DE32-4F86-9E0A-C2BB05BD1113}" srcOrd="1" destOrd="0" parTransId="{0FA3F6AF-9D87-462C-A6E9-2CED9413262C}" sibTransId="{67BE90BE-150B-4665-829B-9CF749873E84}"/>
    <dgm:cxn modelId="{6FB16D26-EE12-43F0-A22B-DE73827D0CFE}" type="presOf" srcId="{C38E4768-3E13-46E3-B301-081B69C2F7E9}" destId="{8EC70656-B7AF-4E3F-9AC5-2E566387CCB8}" srcOrd="0" destOrd="0" presId="urn:microsoft.com/office/officeart/2005/8/layout/vList2"/>
    <dgm:cxn modelId="{A696DB2F-A65A-4545-9444-D0217951C259}" type="presOf" srcId="{F27675DF-DE32-4F86-9E0A-C2BB05BD1113}" destId="{DE2F76F2-CBD9-4E18-89E0-AA179B52C15F}" srcOrd="0" destOrd="0" presId="urn:microsoft.com/office/officeart/2005/8/layout/vList2"/>
    <dgm:cxn modelId="{3DAE305C-3F0A-4806-B3D7-4383B4C59040}" type="presOf" srcId="{F94ADA25-822E-48C9-8BA5-E032BE734A60}" destId="{068DEEEB-BF30-46DB-AB55-EBC04C8E8859}" srcOrd="0" destOrd="0" presId="urn:microsoft.com/office/officeart/2005/8/layout/vList2"/>
    <dgm:cxn modelId="{BA6F8D52-6775-436B-AFB9-164E9CE6CB64}" srcId="{8A237CB3-8B07-40D2-98F6-D772836353E2}" destId="{6A652837-6EBE-4A69-B142-4730B58BF7AA}" srcOrd="4" destOrd="0" parTransId="{BE2D69B3-86B5-47AC-A5C5-144B96912C5B}" sibTransId="{14023064-3625-43E2-A07B-E6FEE5C81170}"/>
    <dgm:cxn modelId="{14CB4D5A-676E-4C29-9D86-AD16AE38D32E}" type="presOf" srcId="{5AF99B68-220B-4265-9198-6087B9BA7813}" destId="{4A4EC511-BE44-48AA-8C45-FA3761E90857}" srcOrd="0" destOrd="0" presId="urn:microsoft.com/office/officeart/2005/8/layout/vList2"/>
    <dgm:cxn modelId="{B369158A-40A8-4843-BC67-C5E7659DD821}" srcId="{8A237CB3-8B07-40D2-98F6-D772836353E2}" destId="{9D7C6E02-08BC-4B66-AA9D-C80261BB285A}" srcOrd="6" destOrd="0" parTransId="{DF36C712-A310-46BC-80BE-2835E52349A0}" sibTransId="{F5406AE2-7DEA-4CBD-AAB3-EC2B6B70019D}"/>
    <dgm:cxn modelId="{5F29D392-B361-40C9-8B9A-75B4F074EFFE}" srcId="{8A237CB3-8B07-40D2-98F6-D772836353E2}" destId="{5AF99B68-220B-4265-9198-6087B9BA7813}" srcOrd="0" destOrd="0" parTransId="{46B124FF-CBF2-4FDA-9380-44FC15EA09BD}" sibTransId="{4BF9B1F5-64F2-4227-BFF2-3782B25874F3}"/>
    <dgm:cxn modelId="{C7048FA0-6E10-49EA-843E-FD6C0D54FE59}" srcId="{8A237CB3-8B07-40D2-98F6-D772836353E2}" destId="{C38E4768-3E13-46E3-B301-081B69C2F7E9}" srcOrd="2" destOrd="0" parTransId="{27BCFAD1-ED18-4AF2-83C1-7B8B41628A33}" sibTransId="{74045CAF-7106-4A89-BC57-6404E75F60AE}"/>
    <dgm:cxn modelId="{3EB86AA6-A01E-4591-9A02-B252DD6832B9}" srcId="{8A237CB3-8B07-40D2-98F6-D772836353E2}" destId="{CF328E01-C5F9-4A58-8BF8-D4B73A93AB3C}" srcOrd="3" destOrd="0" parTransId="{E219F7FE-E836-4532-9529-681CFA9D78A8}" sibTransId="{D0EB70C5-2DDE-4277-8EB8-602620A8917F}"/>
    <dgm:cxn modelId="{C19CE8A7-2DEC-425D-8A37-FA4AE7E85907}" type="presOf" srcId="{6A652837-6EBE-4A69-B142-4730B58BF7AA}" destId="{82AF7B7C-C084-4A84-BB75-60F885EDC427}" srcOrd="0" destOrd="0" presId="urn:microsoft.com/office/officeart/2005/8/layout/vList2"/>
    <dgm:cxn modelId="{29984AB1-DAEE-4464-B2DC-F7C54734A141}" type="presOf" srcId="{CF328E01-C5F9-4A58-8BF8-D4B73A93AB3C}" destId="{907F7117-39D8-48B1-94A5-C7937FFEA741}" srcOrd="0" destOrd="0" presId="urn:microsoft.com/office/officeart/2005/8/layout/vList2"/>
    <dgm:cxn modelId="{5EF6B4E1-7460-4756-BF90-C93E4DC69EE5}" srcId="{8A237CB3-8B07-40D2-98F6-D772836353E2}" destId="{F94ADA25-822E-48C9-8BA5-E032BE734A60}" srcOrd="5" destOrd="0" parTransId="{6E66B48B-7424-4C29-982F-0C9C3D92913C}" sibTransId="{3606D2B2-0F0F-4C09-95EB-33F95633B948}"/>
    <dgm:cxn modelId="{B41504F5-2652-45D4-8B61-89DE3A86F641}" type="presOf" srcId="{8A237CB3-8B07-40D2-98F6-D772836353E2}" destId="{B33D9339-B722-4372-8DA3-D91808606AC1}" srcOrd="0" destOrd="0" presId="urn:microsoft.com/office/officeart/2005/8/layout/vList2"/>
    <dgm:cxn modelId="{1B6FA495-62BA-4E64-97B7-E5C5288B73B6}" type="presParOf" srcId="{B33D9339-B722-4372-8DA3-D91808606AC1}" destId="{4A4EC511-BE44-48AA-8C45-FA3761E90857}" srcOrd="0" destOrd="0" presId="urn:microsoft.com/office/officeart/2005/8/layout/vList2"/>
    <dgm:cxn modelId="{9137662B-36E5-42E6-8ED4-92E09FBDD7A8}" type="presParOf" srcId="{B33D9339-B722-4372-8DA3-D91808606AC1}" destId="{693F84B9-A482-49CA-B24E-E4A15A90CACA}" srcOrd="1" destOrd="0" presId="urn:microsoft.com/office/officeart/2005/8/layout/vList2"/>
    <dgm:cxn modelId="{343F3474-C7C6-4E16-93B5-99A595EC82A4}" type="presParOf" srcId="{B33D9339-B722-4372-8DA3-D91808606AC1}" destId="{DE2F76F2-CBD9-4E18-89E0-AA179B52C15F}" srcOrd="2" destOrd="0" presId="urn:microsoft.com/office/officeart/2005/8/layout/vList2"/>
    <dgm:cxn modelId="{3370F71A-43CE-470B-80B9-3284AA6D83D5}" type="presParOf" srcId="{B33D9339-B722-4372-8DA3-D91808606AC1}" destId="{47F9AC2F-07C9-4D5F-8769-FADB74A2C927}" srcOrd="3" destOrd="0" presId="urn:microsoft.com/office/officeart/2005/8/layout/vList2"/>
    <dgm:cxn modelId="{F49F05BC-19B5-4862-A5A9-6B4232C86536}" type="presParOf" srcId="{B33D9339-B722-4372-8DA3-D91808606AC1}" destId="{8EC70656-B7AF-4E3F-9AC5-2E566387CCB8}" srcOrd="4" destOrd="0" presId="urn:microsoft.com/office/officeart/2005/8/layout/vList2"/>
    <dgm:cxn modelId="{3AC85C48-60DB-45F2-A171-E3EBB4E5EC3B}" type="presParOf" srcId="{B33D9339-B722-4372-8DA3-D91808606AC1}" destId="{C57AAD28-A4E9-43E3-944B-0046C29D42BE}" srcOrd="5" destOrd="0" presId="urn:microsoft.com/office/officeart/2005/8/layout/vList2"/>
    <dgm:cxn modelId="{FAFF007C-FF64-4500-AEDE-17623479ED8F}" type="presParOf" srcId="{B33D9339-B722-4372-8DA3-D91808606AC1}" destId="{907F7117-39D8-48B1-94A5-C7937FFEA741}" srcOrd="6" destOrd="0" presId="urn:microsoft.com/office/officeart/2005/8/layout/vList2"/>
    <dgm:cxn modelId="{A103093D-E028-4F17-A848-CAD0BBBA6F4A}" type="presParOf" srcId="{B33D9339-B722-4372-8DA3-D91808606AC1}" destId="{E4E31EC9-6B0B-4BB9-87B1-8A66CFDD6DB9}" srcOrd="7" destOrd="0" presId="urn:microsoft.com/office/officeart/2005/8/layout/vList2"/>
    <dgm:cxn modelId="{6102D039-75FE-40C0-936A-D9FB586EF5A9}" type="presParOf" srcId="{B33D9339-B722-4372-8DA3-D91808606AC1}" destId="{82AF7B7C-C084-4A84-BB75-60F885EDC427}" srcOrd="8" destOrd="0" presId="urn:microsoft.com/office/officeart/2005/8/layout/vList2"/>
    <dgm:cxn modelId="{4E216ACE-49EF-4AE7-9274-D1CAE6D11A5D}" type="presParOf" srcId="{B33D9339-B722-4372-8DA3-D91808606AC1}" destId="{BF85EF80-644D-4910-874E-E0866CF4CE6B}" srcOrd="9" destOrd="0" presId="urn:microsoft.com/office/officeart/2005/8/layout/vList2"/>
    <dgm:cxn modelId="{ABA89D8A-4253-46A7-BA09-011AC806F558}" type="presParOf" srcId="{B33D9339-B722-4372-8DA3-D91808606AC1}" destId="{068DEEEB-BF30-46DB-AB55-EBC04C8E8859}" srcOrd="10" destOrd="0" presId="urn:microsoft.com/office/officeart/2005/8/layout/vList2"/>
    <dgm:cxn modelId="{3A845FB1-16F2-4C92-90EC-76E812BC1E92}" type="presParOf" srcId="{B33D9339-B722-4372-8DA3-D91808606AC1}" destId="{3D3407FD-AFC7-4BA3-82F4-2EEC4B62876B}" srcOrd="11" destOrd="0" presId="urn:microsoft.com/office/officeart/2005/8/layout/vList2"/>
    <dgm:cxn modelId="{DBFE2B21-0CCD-4B82-AA97-D5AD7D6C1E95}" type="presParOf" srcId="{B33D9339-B722-4372-8DA3-D91808606AC1}" destId="{DB07DDDE-782C-4258-AF88-58CFFF514203}"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C4C63-2D40-4AB7-94E1-9886FAF730E6}">
      <dsp:nvSpPr>
        <dsp:cNvPr id="0" name=""/>
        <dsp:cNvSpPr/>
      </dsp:nvSpPr>
      <dsp:spPr>
        <a:xfrm>
          <a:off x="2902" y="295883"/>
          <a:ext cx="2302370" cy="1381422"/>
        </a:xfrm>
        <a:prstGeom prst="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Grew up in Martinsburg, WV.  I now live in Frederick.</a:t>
          </a:r>
        </a:p>
      </dsp:txBody>
      <dsp:txXfrm>
        <a:off x="2902" y="295883"/>
        <a:ext cx="2302370" cy="1381422"/>
      </dsp:txXfrm>
    </dsp:sp>
    <dsp:sp modelId="{675DD208-7D14-4B55-9292-B43E548F1E59}">
      <dsp:nvSpPr>
        <dsp:cNvPr id="0" name=""/>
        <dsp:cNvSpPr/>
      </dsp:nvSpPr>
      <dsp:spPr>
        <a:xfrm>
          <a:off x="2535510" y="295883"/>
          <a:ext cx="2302370" cy="1381422"/>
        </a:xfrm>
        <a:prstGeom prst="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Attended undergrad in South Carolina and Pennsylvania</a:t>
          </a:r>
        </a:p>
      </dsp:txBody>
      <dsp:txXfrm>
        <a:off x="2535510" y="295883"/>
        <a:ext cx="2302370" cy="1381422"/>
      </dsp:txXfrm>
    </dsp:sp>
    <dsp:sp modelId="{1A4BA21B-AC6D-4BBD-8496-1AE3FAD892DB}">
      <dsp:nvSpPr>
        <dsp:cNvPr id="0" name=""/>
        <dsp:cNvSpPr/>
      </dsp:nvSpPr>
      <dsp:spPr>
        <a:xfrm>
          <a:off x="5068118" y="295883"/>
          <a:ext cx="2302370" cy="1381422"/>
        </a:xfrm>
        <a:prstGeom prst="rect">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Ten years teaching EFL and doing humanitarian work in Croatia</a:t>
          </a:r>
        </a:p>
      </dsp:txBody>
      <dsp:txXfrm>
        <a:off x="5068118" y="295883"/>
        <a:ext cx="2302370" cy="1381422"/>
      </dsp:txXfrm>
    </dsp:sp>
    <dsp:sp modelId="{30FF1ADA-6CEF-468C-89B5-5FF56EF6E025}">
      <dsp:nvSpPr>
        <dsp:cNvPr id="0" name=""/>
        <dsp:cNvSpPr/>
      </dsp:nvSpPr>
      <dsp:spPr>
        <a:xfrm>
          <a:off x="7600725" y="295883"/>
          <a:ext cx="2302370" cy="1381422"/>
        </a:xfrm>
        <a:prstGeom prst="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M.Ed. degree in Curriculum &amp; Instruction, ESOL</a:t>
          </a:r>
        </a:p>
      </dsp:txBody>
      <dsp:txXfrm>
        <a:off x="7600725" y="295883"/>
        <a:ext cx="2302370" cy="1381422"/>
      </dsp:txXfrm>
    </dsp:sp>
    <dsp:sp modelId="{378333CC-10C1-457A-B84A-476F98A1FCA1}">
      <dsp:nvSpPr>
        <dsp:cNvPr id="0" name=""/>
        <dsp:cNvSpPr/>
      </dsp:nvSpPr>
      <dsp:spPr>
        <a:xfrm>
          <a:off x="2902" y="1907543"/>
          <a:ext cx="2302370" cy="1381422"/>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9 years teaching high school ESOL</a:t>
          </a:r>
          <a:r>
            <a:rPr lang="en-US" sz="1600" kern="1200" dirty="0">
              <a:latin typeface="Tw Cen MT" panose="020B0602020104020603"/>
            </a:rPr>
            <a:t>, 1 year at MC, 6 years at FCC</a:t>
          </a:r>
          <a:endParaRPr lang="en-US" sz="1600" kern="1200" dirty="0"/>
        </a:p>
      </dsp:txBody>
      <dsp:txXfrm>
        <a:off x="2902" y="1907543"/>
        <a:ext cx="2302370" cy="1381422"/>
      </dsp:txXfrm>
    </dsp:sp>
    <dsp:sp modelId="{5642BEC0-81C1-4D0A-9578-0B8916EA3EA7}">
      <dsp:nvSpPr>
        <dsp:cNvPr id="0" name=""/>
        <dsp:cNvSpPr/>
      </dsp:nvSpPr>
      <dsp:spPr>
        <a:xfrm>
          <a:off x="2535510" y="1907543"/>
          <a:ext cx="2302370" cy="1381422"/>
        </a:xfrm>
        <a:prstGeom prst="rect">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latin typeface="Tw Cen MT" panose="020B0602020104020603"/>
            </a:rPr>
            <a:t>2 kids, 2 cats, 2 dogs</a:t>
          </a:r>
          <a:endParaRPr lang="en-US" sz="1600" kern="1200" dirty="0"/>
        </a:p>
      </dsp:txBody>
      <dsp:txXfrm>
        <a:off x="2535510" y="1907543"/>
        <a:ext cx="2302370" cy="1381422"/>
      </dsp:txXfrm>
    </dsp:sp>
    <dsp:sp modelId="{910B7F5E-8BDF-47A2-A637-77C6597B862A}">
      <dsp:nvSpPr>
        <dsp:cNvPr id="0" name=""/>
        <dsp:cNvSpPr/>
      </dsp:nvSpPr>
      <dsp:spPr>
        <a:xfrm>
          <a:off x="5068118" y="1907543"/>
          <a:ext cx="2302370" cy="1381422"/>
        </a:xfrm>
        <a:prstGeom prst="rect">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Passionate about culturally responsive teaching and student care, student advocacy, and issues of equity and access for ELLs. </a:t>
          </a:r>
        </a:p>
      </dsp:txBody>
      <dsp:txXfrm>
        <a:off x="5068118" y="1907543"/>
        <a:ext cx="2302370" cy="1381422"/>
      </dsp:txXfrm>
    </dsp:sp>
    <dsp:sp modelId="{975F4F99-9162-4840-837B-5A933CAC4C00}">
      <dsp:nvSpPr>
        <dsp:cNvPr id="0" name=""/>
        <dsp:cNvSpPr/>
      </dsp:nvSpPr>
      <dsp:spPr>
        <a:xfrm>
          <a:off x="7600725" y="1907543"/>
          <a:ext cx="2302370" cy="1381422"/>
        </a:xfrm>
        <a:prstGeom prst="rect">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Advanced Croatian speaker, intermediate Spanish speaker</a:t>
          </a:r>
        </a:p>
      </dsp:txBody>
      <dsp:txXfrm>
        <a:off x="7600725" y="1907543"/>
        <a:ext cx="2302370" cy="13814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D7727-4A47-47B6-896E-CA4F307E6B47}">
      <dsp:nvSpPr>
        <dsp:cNvPr id="0" name=""/>
        <dsp:cNvSpPr/>
      </dsp:nvSpPr>
      <dsp:spPr>
        <a:xfrm>
          <a:off x="0" y="75650"/>
          <a:ext cx="6296297" cy="433485"/>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Experience discomfort</a:t>
          </a:r>
        </a:p>
      </dsp:txBody>
      <dsp:txXfrm>
        <a:off x="21161" y="96811"/>
        <a:ext cx="6253975" cy="391163"/>
      </dsp:txXfrm>
    </dsp:sp>
    <dsp:sp modelId="{740DC2EA-8A0C-444C-9900-CFD421C909A5}">
      <dsp:nvSpPr>
        <dsp:cNvPr id="0" name=""/>
        <dsp:cNvSpPr/>
      </dsp:nvSpPr>
      <dsp:spPr>
        <a:xfrm>
          <a:off x="0" y="563855"/>
          <a:ext cx="6296297" cy="433485"/>
        </a:xfrm>
        <a:prstGeom prst="roundRect">
          <a:avLst/>
        </a:prstGeom>
        <a:solidFill>
          <a:schemeClr val="accent2">
            <a:hueOff val="-209862"/>
            <a:satOff val="-4642"/>
            <a:lumOff val="-92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Take risks</a:t>
          </a:r>
        </a:p>
      </dsp:txBody>
      <dsp:txXfrm>
        <a:off x="21161" y="585016"/>
        <a:ext cx="6253975" cy="391163"/>
      </dsp:txXfrm>
    </dsp:sp>
    <dsp:sp modelId="{36EDE896-E7C6-418E-85DD-19B02B41C273}">
      <dsp:nvSpPr>
        <dsp:cNvPr id="0" name=""/>
        <dsp:cNvSpPr/>
      </dsp:nvSpPr>
      <dsp:spPr>
        <a:xfrm>
          <a:off x="0" y="1052060"/>
          <a:ext cx="6296297" cy="433485"/>
        </a:xfrm>
        <a:prstGeom prst="roundRect">
          <a:avLst/>
        </a:prstGeom>
        <a:solidFill>
          <a:schemeClr val="accent2">
            <a:hueOff val="-419723"/>
            <a:satOff val="-9284"/>
            <a:lumOff val="-18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Stay engaged</a:t>
          </a:r>
        </a:p>
      </dsp:txBody>
      <dsp:txXfrm>
        <a:off x="21161" y="1073221"/>
        <a:ext cx="6253975" cy="391163"/>
      </dsp:txXfrm>
    </dsp:sp>
    <dsp:sp modelId="{EB68A2F5-9979-4BAB-85E9-DC132ABCD71A}">
      <dsp:nvSpPr>
        <dsp:cNvPr id="0" name=""/>
        <dsp:cNvSpPr/>
      </dsp:nvSpPr>
      <dsp:spPr>
        <a:xfrm>
          <a:off x="0" y="1540265"/>
          <a:ext cx="6296297" cy="433485"/>
        </a:xfrm>
        <a:prstGeom prst="roundRect">
          <a:avLst/>
        </a:prstGeom>
        <a:solidFill>
          <a:schemeClr val="accent2">
            <a:hueOff val="-629585"/>
            <a:satOff val="-13926"/>
            <a:lumOff val="-277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Listen for understanding</a:t>
          </a:r>
        </a:p>
      </dsp:txBody>
      <dsp:txXfrm>
        <a:off x="21161" y="1561426"/>
        <a:ext cx="6253975" cy="391163"/>
      </dsp:txXfrm>
    </dsp:sp>
    <dsp:sp modelId="{0FA37A74-56FB-4134-88EC-19F5438CDB02}">
      <dsp:nvSpPr>
        <dsp:cNvPr id="0" name=""/>
        <dsp:cNvSpPr/>
      </dsp:nvSpPr>
      <dsp:spPr>
        <a:xfrm>
          <a:off x="0" y="2028471"/>
          <a:ext cx="6296297" cy="433485"/>
        </a:xfrm>
        <a:prstGeom prst="roundRect">
          <a:avLst/>
        </a:prstGeom>
        <a:solidFill>
          <a:schemeClr val="accent2">
            <a:hueOff val="-839446"/>
            <a:satOff val="-18569"/>
            <a:lumOff val="-369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Speak your truth</a:t>
          </a:r>
        </a:p>
      </dsp:txBody>
      <dsp:txXfrm>
        <a:off x="21161" y="2049632"/>
        <a:ext cx="6253975" cy="391163"/>
      </dsp:txXfrm>
    </dsp:sp>
    <dsp:sp modelId="{C256851F-E92F-458C-A903-19265545AFD8}">
      <dsp:nvSpPr>
        <dsp:cNvPr id="0" name=""/>
        <dsp:cNvSpPr/>
      </dsp:nvSpPr>
      <dsp:spPr>
        <a:xfrm>
          <a:off x="0" y="2516676"/>
          <a:ext cx="6296297" cy="433485"/>
        </a:xfrm>
        <a:prstGeom prst="roundRect">
          <a:avLst/>
        </a:prstGeom>
        <a:solidFill>
          <a:schemeClr val="accent2">
            <a:hueOff val="-1049308"/>
            <a:satOff val="-23211"/>
            <a:lumOff val="-462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Accept and expect non-closure</a:t>
          </a:r>
        </a:p>
      </dsp:txBody>
      <dsp:txXfrm>
        <a:off x="21161" y="2537837"/>
        <a:ext cx="6253975" cy="391163"/>
      </dsp:txXfrm>
    </dsp:sp>
    <dsp:sp modelId="{5A705434-186B-43D4-B107-DFAAA507B6D6}">
      <dsp:nvSpPr>
        <dsp:cNvPr id="0" name=""/>
        <dsp:cNvSpPr/>
      </dsp:nvSpPr>
      <dsp:spPr>
        <a:xfrm>
          <a:off x="0" y="3004881"/>
          <a:ext cx="6296297" cy="433485"/>
        </a:xfrm>
        <a:prstGeom prst="roundRect">
          <a:avLst/>
        </a:prstGeom>
        <a:solidFill>
          <a:schemeClr val="accent2">
            <a:hueOff val="-1259169"/>
            <a:satOff val="-27853"/>
            <a:lumOff val="-554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No fixing</a:t>
          </a:r>
        </a:p>
      </dsp:txBody>
      <dsp:txXfrm>
        <a:off x="21161" y="3026042"/>
        <a:ext cx="6253975" cy="391163"/>
      </dsp:txXfrm>
    </dsp:sp>
    <dsp:sp modelId="{5DD89481-E884-47DB-8402-39C5423848E2}">
      <dsp:nvSpPr>
        <dsp:cNvPr id="0" name=""/>
        <dsp:cNvSpPr/>
      </dsp:nvSpPr>
      <dsp:spPr>
        <a:xfrm>
          <a:off x="0" y="3493086"/>
          <a:ext cx="6296297" cy="433485"/>
        </a:xfrm>
        <a:prstGeom prst="roundRect">
          <a:avLst/>
        </a:prstGeom>
        <a:solidFill>
          <a:schemeClr val="accent2">
            <a:hueOff val="-1469031"/>
            <a:satOff val="-32495"/>
            <a:lumOff val="-647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dirty="0">
              <a:latin typeface="Tw Cen MT" panose="020B0602020104020603"/>
            </a:rPr>
            <a:t>Confidentiality</a:t>
          </a:r>
        </a:p>
      </dsp:txBody>
      <dsp:txXfrm>
        <a:off x="21161" y="3514247"/>
        <a:ext cx="6253975" cy="3911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B0FD6-8453-456E-BDEC-0DE25A6BCDF0}">
      <dsp:nvSpPr>
        <dsp:cNvPr id="0" name=""/>
        <dsp:cNvSpPr/>
      </dsp:nvSpPr>
      <dsp:spPr>
        <a:xfrm>
          <a:off x="0" y="0"/>
          <a:ext cx="6296297"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5DF556-1E3C-4220-A6EA-2CC15A477E3E}">
      <dsp:nvSpPr>
        <dsp:cNvPr id="0" name=""/>
        <dsp:cNvSpPr/>
      </dsp:nvSpPr>
      <dsp:spPr>
        <a:xfrm>
          <a:off x="0" y="0"/>
          <a:ext cx="6296297" cy="1000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rtl="0">
            <a:lnSpc>
              <a:spcPct val="90000"/>
            </a:lnSpc>
            <a:spcBef>
              <a:spcPct val="0"/>
            </a:spcBef>
            <a:spcAft>
              <a:spcPct val="35000"/>
            </a:spcAft>
            <a:buNone/>
          </a:pPr>
          <a:r>
            <a:rPr lang="en-US" sz="2700" kern="1200" dirty="0"/>
            <a:t>Be able to explain conscious and unconscious </a:t>
          </a:r>
          <a:r>
            <a:rPr lang="en-US" sz="2700" kern="1200" dirty="0">
              <a:latin typeface="Tw Cen MT" panose="020B0602020104020603"/>
            </a:rPr>
            <a:t>bias and be aware of your own biases.</a:t>
          </a:r>
          <a:endParaRPr lang="en-US" sz="2700" kern="1200" dirty="0"/>
        </a:p>
      </dsp:txBody>
      <dsp:txXfrm>
        <a:off x="0" y="0"/>
        <a:ext cx="6296297" cy="1000555"/>
      </dsp:txXfrm>
    </dsp:sp>
    <dsp:sp modelId="{96BD5D65-BDF0-4722-B2B1-FFCB70A78A71}">
      <dsp:nvSpPr>
        <dsp:cNvPr id="0" name=""/>
        <dsp:cNvSpPr/>
      </dsp:nvSpPr>
      <dsp:spPr>
        <a:xfrm>
          <a:off x="0" y="1000555"/>
          <a:ext cx="6296297" cy="0"/>
        </a:xfrm>
        <a:prstGeom prst="line">
          <a:avLst/>
        </a:prstGeom>
        <a:solidFill>
          <a:schemeClr val="accent2">
            <a:hueOff val="-489677"/>
            <a:satOff val="-10832"/>
            <a:lumOff val="-2157"/>
            <a:alphaOff val="0"/>
          </a:schemeClr>
        </a:solidFill>
        <a:ln w="15875" cap="flat" cmpd="sng" algn="ctr">
          <a:solidFill>
            <a:schemeClr val="accent2">
              <a:hueOff val="-489677"/>
              <a:satOff val="-10832"/>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60F5A3-CA0F-401B-B2F8-3B25CD8B6C75}">
      <dsp:nvSpPr>
        <dsp:cNvPr id="0" name=""/>
        <dsp:cNvSpPr/>
      </dsp:nvSpPr>
      <dsp:spPr>
        <a:xfrm>
          <a:off x="0" y="1000555"/>
          <a:ext cx="6296297" cy="1000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To know your own cultural identity and how that impacts your teaching.</a:t>
          </a:r>
        </a:p>
      </dsp:txBody>
      <dsp:txXfrm>
        <a:off x="0" y="1000555"/>
        <a:ext cx="6296297" cy="1000555"/>
      </dsp:txXfrm>
    </dsp:sp>
    <dsp:sp modelId="{E0E35009-735B-43BD-92A0-3F57B148BED1}">
      <dsp:nvSpPr>
        <dsp:cNvPr id="0" name=""/>
        <dsp:cNvSpPr/>
      </dsp:nvSpPr>
      <dsp:spPr>
        <a:xfrm>
          <a:off x="0" y="2001110"/>
          <a:ext cx="6296297" cy="0"/>
        </a:xfrm>
        <a:prstGeom prst="line">
          <a:avLst/>
        </a:prstGeom>
        <a:solidFill>
          <a:schemeClr val="accent2">
            <a:hueOff val="-979354"/>
            <a:satOff val="-21663"/>
            <a:lumOff val="-4313"/>
            <a:alphaOff val="0"/>
          </a:schemeClr>
        </a:solidFill>
        <a:ln w="15875" cap="flat" cmpd="sng" algn="ctr">
          <a:solidFill>
            <a:schemeClr val="accent2">
              <a:hueOff val="-979354"/>
              <a:satOff val="-21663"/>
              <a:lumOff val="-431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E418B8-238F-4F7B-9ACF-527E3CCCA628}">
      <dsp:nvSpPr>
        <dsp:cNvPr id="0" name=""/>
        <dsp:cNvSpPr/>
      </dsp:nvSpPr>
      <dsp:spPr>
        <a:xfrm>
          <a:off x="0" y="2001110"/>
          <a:ext cx="6296297" cy="1000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To explain culturally responsive teaching </a:t>
          </a:r>
          <a:r>
            <a:rPr lang="en-US" sz="2700" kern="1200" dirty="0">
              <a:latin typeface="Tw Cen MT" panose="020B0602020104020603"/>
            </a:rPr>
            <a:t>.</a:t>
          </a:r>
          <a:endParaRPr lang="en-US" sz="2700" kern="1200" dirty="0"/>
        </a:p>
      </dsp:txBody>
      <dsp:txXfrm>
        <a:off x="0" y="2001110"/>
        <a:ext cx="6296297" cy="1000555"/>
      </dsp:txXfrm>
    </dsp:sp>
    <dsp:sp modelId="{CA0FCFAB-8D28-47DD-8A24-0CC038949344}">
      <dsp:nvSpPr>
        <dsp:cNvPr id="0" name=""/>
        <dsp:cNvSpPr/>
      </dsp:nvSpPr>
      <dsp:spPr>
        <a:xfrm>
          <a:off x="0" y="3001666"/>
          <a:ext cx="6296297" cy="0"/>
        </a:xfrm>
        <a:prstGeom prst="line">
          <a:avLst/>
        </a:prstGeom>
        <a:solidFill>
          <a:schemeClr val="accent2">
            <a:hueOff val="-1469031"/>
            <a:satOff val="-32495"/>
            <a:lumOff val="-6470"/>
            <a:alphaOff val="0"/>
          </a:schemeClr>
        </a:solidFill>
        <a:ln w="15875" cap="flat" cmpd="sng" algn="ctr">
          <a:solidFill>
            <a:schemeClr val="accent2">
              <a:hueOff val="-1469031"/>
              <a:satOff val="-32495"/>
              <a:lumOff val="-647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4E8874-683C-4159-90B5-E1B07654C64F}">
      <dsp:nvSpPr>
        <dsp:cNvPr id="0" name=""/>
        <dsp:cNvSpPr/>
      </dsp:nvSpPr>
      <dsp:spPr>
        <a:xfrm>
          <a:off x="0" y="3001666"/>
          <a:ext cx="6296297" cy="10005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To review a variety of culturally responsive teaching strategies.</a:t>
          </a:r>
        </a:p>
      </dsp:txBody>
      <dsp:txXfrm>
        <a:off x="0" y="3001666"/>
        <a:ext cx="6296297" cy="10005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56A75-2B3E-4C0E-ABD4-B8155ECE0603}">
      <dsp:nvSpPr>
        <dsp:cNvPr id="0" name=""/>
        <dsp:cNvSpPr/>
      </dsp:nvSpPr>
      <dsp:spPr>
        <a:xfrm>
          <a:off x="0" y="359731"/>
          <a:ext cx="6692748" cy="834210"/>
        </a:xfrm>
        <a:prstGeom prst="roundRect">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latin typeface="Tw Cen MT" panose="020B0602020104020603"/>
            </a:rPr>
            <a:t>Bias:  To</a:t>
          </a:r>
          <a:r>
            <a:rPr lang="en-US" sz="2300" kern="1200" dirty="0"/>
            <a:t> believe some people or ideas are better than others</a:t>
          </a:r>
          <a:r>
            <a:rPr lang="en-US" sz="2300" kern="1200" dirty="0">
              <a:latin typeface="Tw Cen MT" panose="020B0602020104020603"/>
            </a:rPr>
            <a:t>.</a:t>
          </a:r>
          <a:endParaRPr lang="en-US" sz="2300" kern="1200" dirty="0"/>
        </a:p>
      </dsp:txBody>
      <dsp:txXfrm>
        <a:off x="40723" y="400454"/>
        <a:ext cx="6611302" cy="752764"/>
      </dsp:txXfrm>
    </dsp:sp>
    <dsp:sp modelId="{6229E010-542F-4957-9371-96E1665B95A0}">
      <dsp:nvSpPr>
        <dsp:cNvPr id="0" name=""/>
        <dsp:cNvSpPr/>
      </dsp:nvSpPr>
      <dsp:spPr>
        <a:xfrm>
          <a:off x="0" y="1260182"/>
          <a:ext cx="6692748" cy="834210"/>
        </a:xfrm>
        <a:prstGeom prst="roundRect">
          <a:avLst/>
        </a:prstGeom>
        <a:gradFill rotWithShape="0">
          <a:gsLst>
            <a:gs pos="0">
              <a:schemeClr val="accent5">
                <a:hueOff val="-1102852"/>
                <a:satOff val="-5923"/>
                <a:lumOff val="2026"/>
                <a:alphaOff val="0"/>
                <a:tint val="94000"/>
                <a:satMod val="105000"/>
                <a:lumMod val="102000"/>
              </a:schemeClr>
            </a:gs>
            <a:gs pos="100000">
              <a:schemeClr val="accent5">
                <a:hueOff val="-1102852"/>
                <a:satOff val="-5923"/>
                <a:lumOff val="2026"/>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Conscious bias:  Bias we are aware of</a:t>
          </a:r>
          <a:r>
            <a:rPr lang="en-US" sz="2300" kern="1200" dirty="0">
              <a:latin typeface="Tw Cen MT" panose="020B0602020104020603"/>
            </a:rPr>
            <a:t>.</a:t>
          </a:r>
          <a:endParaRPr lang="en-US" sz="2300" kern="1200" dirty="0"/>
        </a:p>
      </dsp:txBody>
      <dsp:txXfrm>
        <a:off x="40723" y="1300905"/>
        <a:ext cx="6611302" cy="752764"/>
      </dsp:txXfrm>
    </dsp:sp>
    <dsp:sp modelId="{D6C93E57-034D-49AD-BF14-CF350AA03B72}">
      <dsp:nvSpPr>
        <dsp:cNvPr id="0" name=""/>
        <dsp:cNvSpPr/>
      </dsp:nvSpPr>
      <dsp:spPr>
        <a:xfrm>
          <a:off x="0" y="2160632"/>
          <a:ext cx="6692748" cy="834210"/>
        </a:xfrm>
        <a:prstGeom prst="roundRect">
          <a:avLst/>
        </a:prstGeom>
        <a:gradFill rotWithShape="0">
          <a:gsLst>
            <a:gs pos="0">
              <a:schemeClr val="accent5">
                <a:hueOff val="-2205704"/>
                <a:satOff val="-11847"/>
                <a:lumOff val="4052"/>
                <a:alphaOff val="0"/>
                <a:tint val="94000"/>
                <a:satMod val="105000"/>
                <a:lumMod val="102000"/>
              </a:schemeClr>
            </a:gs>
            <a:gs pos="100000">
              <a:schemeClr val="accent5">
                <a:hueOff val="-2205704"/>
                <a:satOff val="-11847"/>
                <a:lumOff val="4052"/>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Unconscious bias: Bias we are unaware of.</a:t>
          </a:r>
        </a:p>
      </dsp:txBody>
      <dsp:txXfrm>
        <a:off x="40723" y="2201355"/>
        <a:ext cx="6611302" cy="752764"/>
      </dsp:txXfrm>
    </dsp:sp>
    <dsp:sp modelId="{9097281A-5579-42EE-89AC-A1D72E85AD9F}">
      <dsp:nvSpPr>
        <dsp:cNvPr id="0" name=""/>
        <dsp:cNvSpPr/>
      </dsp:nvSpPr>
      <dsp:spPr>
        <a:xfrm>
          <a:off x="0" y="3061082"/>
          <a:ext cx="6692748" cy="834210"/>
        </a:xfrm>
        <a:prstGeom prst="roundRect">
          <a:avLst/>
        </a:prstGeom>
        <a:gradFill rotWithShape="0">
          <a:gsLst>
            <a:gs pos="0">
              <a:schemeClr val="accent5">
                <a:hueOff val="-3308557"/>
                <a:satOff val="-17770"/>
                <a:lumOff val="6078"/>
                <a:alphaOff val="0"/>
                <a:tint val="94000"/>
                <a:satMod val="105000"/>
                <a:lumMod val="102000"/>
              </a:schemeClr>
            </a:gs>
            <a:gs pos="100000">
              <a:schemeClr val="accent5">
                <a:hueOff val="-3308557"/>
                <a:satOff val="-17770"/>
                <a:lumOff val="6078"/>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There is no blame on anyone for unconscious bias, the only thing we can do is be aware of it and explore it.</a:t>
          </a:r>
        </a:p>
      </dsp:txBody>
      <dsp:txXfrm>
        <a:off x="40723" y="3101805"/>
        <a:ext cx="6611302" cy="7527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58EB8-D50C-4835-9A54-E377DD86AF7C}">
      <dsp:nvSpPr>
        <dsp:cNvPr id="0" name=""/>
        <dsp:cNvSpPr/>
      </dsp:nvSpPr>
      <dsp:spPr>
        <a:xfrm>
          <a:off x="0" y="1487"/>
          <a:ext cx="9905999" cy="7540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AE1E9D-7C92-4424-9019-549AEDA185F0}">
      <dsp:nvSpPr>
        <dsp:cNvPr id="0" name=""/>
        <dsp:cNvSpPr/>
      </dsp:nvSpPr>
      <dsp:spPr>
        <a:xfrm>
          <a:off x="228108" y="171155"/>
          <a:ext cx="414743" cy="4147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2309DBF-6012-4ACC-B350-5B60BA5C03D3}">
      <dsp:nvSpPr>
        <dsp:cNvPr id="0" name=""/>
        <dsp:cNvSpPr/>
      </dsp:nvSpPr>
      <dsp:spPr>
        <a:xfrm>
          <a:off x="870961" y="1487"/>
          <a:ext cx="9035037" cy="754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07" tIns="79807" rIns="79807" bIns="79807" numCol="1" spcCol="1270" anchor="ctr" anchorCtr="0">
          <a:noAutofit/>
        </a:bodyPr>
        <a:lstStyle/>
        <a:p>
          <a:pPr marL="0" lvl="0" indent="0" algn="l" defTabSz="977900">
            <a:lnSpc>
              <a:spcPct val="90000"/>
            </a:lnSpc>
            <a:spcBef>
              <a:spcPct val="0"/>
            </a:spcBef>
            <a:spcAft>
              <a:spcPct val="35000"/>
            </a:spcAft>
            <a:buNone/>
          </a:pPr>
          <a:r>
            <a:rPr lang="en-US" sz="2200" b="1" kern="1200"/>
            <a:t>What are your biases?  </a:t>
          </a:r>
          <a:endParaRPr lang="en-US" sz="2200" kern="1200"/>
        </a:p>
      </dsp:txBody>
      <dsp:txXfrm>
        <a:off x="870961" y="1487"/>
        <a:ext cx="9035037" cy="754078"/>
      </dsp:txXfrm>
    </dsp:sp>
    <dsp:sp modelId="{0293DB8E-F147-4D43-A1C1-3CAAD28BF43C}">
      <dsp:nvSpPr>
        <dsp:cNvPr id="0" name=""/>
        <dsp:cNvSpPr/>
      </dsp:nvSpPr>
      <dsp:spPr>
        <a:xfrm>
          <a:off x="0" y="944086"/>
          <a:ext cx="9905999" cy="7540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73B82A-295C-4493-AA88-92E7C600D8E1}">
      <dsp:nvSpPr>
        <dsp:cNvPr id="0" name=""/>
        <dsp:cNvSpPr/>
      </dsp:nvSpPr>
      <dsp:spPr>
        <a:xfrm>
          <a:off x="228108" y="1113754"/>
          <a:ext cx="414743" cy="4147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480C11-EAC4-49C9-90EC-C97D53BFC7BA}">
      <dsp:nvSpPr>
        <dsp:cNvPr id="0" name=""/>
        <dsp:cNvSpPr/>
      </dsp:nvSpPr>
      <dsp:spPr>
        <a:xfrm>
          <a:off x="870961" y="944086"/>
          <a:ext cx="9035037" cy="754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07" tIns="79807" rIns="79807" bIns="79807" numCol="1" spcCol="1270" anchor="ctr" anchorCtr="0">
          <a:noAutofit/>
        </a:bodyPr>
        <a:lstStyle/>
        <a:p>
          <a:pPr marL="0" lvl="0" indent="0" algn="l" defTabSz="977900">
            <a:lnSpc>
              <a:spcPct val="90000"/>
            </a:lnSpc>
            <a:spcBef>
              <a:spcPct val="0"/>
            </a:spcBef>
            <a:spcAft>
              <a:spcPct val="35000"/>
            </a:spcAft>
            <a:buNone/>
          </a:pPr>
          <a:r>
            <a:rPr lang="en-US" sz="2200" b="1" kern="1200"/>
            <a:t>What surprised you the most about your results?  </a:t>
          </a:r>
          <a:endParaRPr lang="en-US" sz="2200" kern="1200"/>
        </a:p>
      </dsp:txBody>
      <dsp:txXfrm>
        <a:off x="870961" y="944086"/>
        <a:ext cx="9035037" cy="754078"/>
      </dsp:txXfrm>
    </dsp:sp>
    <dsp:sp modelId="{32C4F29E-6A7D-495F-B43D-CD70DEAD48AC}">
      <dsp:nvSpPr>
        <dsp:cNvPr id="0" name=""/>
        <dsp:cNvSpPr/>
      </dsp:nvSpPr>
      <dsp:spPr>
        <a:xfrm>
          <a:off x="0" y="1886684"/>
          <a:ext cx="9905999" cy="7540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CEE3F5-FFA1-4CBD-B8AD-D339D5CE089A}">
      <dsp:nvSpPr>
        <dsp:cNvPr id="0" name=""/>
        <dsp:cNvSpPr/>
      </dsp:nvSpPr>
      <dsp:spPr>
        <a:xfrm>
          <a:off x="228108" y="2056352"/>
          <a:ext cx="414743" cy="4147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0E0A28-D3BE-462C-9DDA-A4608CDFAFDE}">
      <dsp:nvSpPr>
        <dsp:cNvPr id="0" name=""/>
        <dsp:cNvSpPr/>
      </dsp:nvSpPr>
      <dsp:spPr>
        <a:xfrm>
          <a:off x="870961" y="1886684"/>
          <a:ext cx="9035037" cy="754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07" tIns="79807" rIns="79807" bIns="79807" numCol="1" spcCol="1270" anchor="ctr" anchorCtr="0">
          <a:noAutofit/>
        </a:bodyPr>
        <a:lstStyle/>
        <a:p>
          <a:pPr marL="0" lvl="0" indent="0" algn="l" defTabSz="977900">
            <a:lnSpc>
              <a:spcPct val="90000"/>
            </a:lnSpc>
            <a:spcBef>
              <a:spcPct val="0"/>
            </a:spcBef>
            <a:spcAft>
              <a:spcPct val="35000"/>
            </a:spcAft>
            <a:buNone/>
          </a:pPr>
          <a:r>
            <a:rPr lang="en-US" sz="2200" b="1" kern="1200"/>
            <a:t>What do you agree most with?  </a:t>
          </a:r>
          <a:endParaRPr lang="en-US" sz="2200" kern="1200"/>
        </a:p>
      </dsp:txBody>
      <dsp:txXfrm>
        <a:off x="870961" y="1886684"/>
        <a:ext cx="9035037" cy="754078"/>
      </dsp:txXfrm>
    </dsp:sp>
    <dsp:sp modelId="{AA8F2161-6880-4AC4-8253-47CBC707217B}">
      <dsp:nvSpPr>
        <dsp:cNvPr id="0" name=""/>
        <dsp:cNvSpPr/>
      </dsp:nvSpPr>
      <dsp:spPr>
        <a:xfrm>
          <a:off x="0" y="2829283"/>
          <a:ext cx="9905999" cy="7540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370EE8-875D-421A-B6C8-776C3315EFBC}">
      <dsp:nvSpPr>
        <dsp:cNvPr id="0" name=""/>
        <dsp:cNvSpPr/>
      </dsp:nvSpPr>
      <dsp:spPr>
        <a:xfrm>
          <a:off x="228108" y="2998951"/>
          <a:ext cx="414743" cy="41474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B227183-7574-45D5-8EB2-9D0D67C2ED67}">
      <dsp:nvSpPr>
        <dsp:cNvPr id="0" name=""/>
        <dsp:cNvSpPr/>
      </dsp:nvSpPr>
      <dsp:spPr>
        <a:xfrm>
          <a:off x="870961" y="2829283"/>
          <a:ext cx="9035037" cy="754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9807" tIns="79807" rIns="79807" bIns="79807" numCol="1" spcCol="1270" anchor="ctr" anchorCtr="0">
          <a:noAutofit/>
        </a:bodyPr>
        <a:lstStyle/>
        <a:p>
          <a:pPr marL="0" lvl="0" indent="0" algn="l" defTabSz="977900">
            <a:lnSpc>
              <a:spcPct val="90000"/>
            </a:lnSpc>
            <a:spcBef>
              <a:spcPct val="0"/>
            </a:spcBef>
            <a:spcAft>
              <a:spcPct val="35000"/>
            </a:spcAft>
            <a:buNone/>
          </a:pPr>
          <a:r>
            <a:rPr lang="en-US" sz="2200" b="1" kern="1200"/>
            <a:t>What do you disagree with?</a:t>
          </a:r>
          <a:endParaRPr lang="en-US" sz="2200" kern="1200"/>
        </a:p>
      </dsp:txBody>
      <dsp:txXfrm>
        <a:off x="870961" y="2829283"/>
        <a:ext cx="9035037" cy="7540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FE552-A60F-4CFD-A2BB-5A9A7CC90193}">
      <dsp:nvSpPr>
        <dsp:cNvPr id="0" name=""/>
        <dsp:cNvSpPr/>
      </dsp:nvSpPr>
      <dsp:spPr>
        <a:xfrm>
          <a:off x="2115" y="224814"/>
          <a:ext cx="1145216" cy="687130"/>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Language</a:t>
          </a:r>
          <a:endParaRPr lang="en-US" sz="1300" kern="1200"/>
        </a:p>
      </dsp:txBody>
      <dsp:txXfrm>
        <a:off x="2115" y="224814"/>
        <a:ext cx="1145216" cy="687130"/>
      </dsp:txXfrm>
    </dsp:sp>
    <dsp:sp modelId="{F30D2E5E-03C1-4850-8C69-B3038491E695}">
      <dsp:nvSpPr>
        <dsp:cNvPr id="0" name=""/>
        <dsp:cNvSpPr/>
      </dsp:nvSpPr>
      <dsp:spPr>
        <a:xfrm>
          <a:off x="1261853" y="224814"/>
          <a:ext cx="1145216" cy="687130"/>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Marital status</a:t>
          </a:r>
          <a:endParaRPr lang="en-US" sz="1300" kern="1200"/>
        </a:p>
      </dsp:txBody>
      <dsp:txXfrm>
        <a:off x="1261853" y="224814"/>
        <a:ext cx="1145216" cy="687130"/>
      </dsp:txXfrm>
    </dsp:sp>
    <dsp:sp modelId="{8506CDCE-C99E-4C3B-881E-96FE265127A2}">
      <dsp:nvSpPr>
        <dsp:cNvPr id="0" name=""/>
        <dsp:cNvSpPr/>
      </dsp:nvSpPr>
      <dsp:spPr>
        <a:xfrm>
          <a:off x="2521592" y="224814"/>
          <a:ext cx="1145216" cy="687130"/>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Nationality</a:t>
          </a:r>
          <a:endParaRPr lang="en-US" sz="1300" kern="1200"/>
        </a:p>
      </dsp:txBody>
      <dsp:txXfrm>
        <a:off x="2521592" y="224814"/>
        <a:ext cx="1145216" cy="687130"/>
      </dsp:txXfrm>
    </dsp:sp>
    <dsp:sp modelId="{7A52B871-D7E1-44DB-BB0F-D86CAB861851}">
      <dsp:nvSpPr>
        <dsp:cNvPr id="0" name=""/>
        <dsp:cNvSpPr/>
      </dsp:nvSpPr>
      <dsp:spPr>
        <a:xfrm>
          <a:off x="3781331" y="224814"/>
          <a:ext cx="1145216" cy="687130"/>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Physical appearance</a:t>
          </a:r>
          <a:endParaRPr lang="en-US" sz="1300" kern="1200"/>
        </a:p>
      </dsp:txBody>
      <dsp:txXfrm>
        <a:off x="3781331" y="224814"/>
        <a:ext cx="1145216" cy="687130"/>
      </dsp:txXfrm>
    </dsp:sp>
    <dsp:sp modelId="{8284B0C0-D4E8-4EBF-8424-28D77A016C65}">
      <dsp:nvSpPr>
        <dsp:cNvPr id="0" name=""/>
        <dsp:cNvSpPr/>
      </dsp:nvSpPr>
      <dsp:spPr>
        <a:xfrm>
          <a:off x="5041069" y="224814"/>
          <a:ext cx="1145216" cy="687130"/>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Political affiliation</a:t>
          </a:r>
          <a:endParaRPr lang="en-US" sz="1300" kern="1200"/>
        </a:p>
      </dsp:txBody>
      <dsp:txXfrm>
        <a:off x="5041069" y="224814"/>
        <a:ext cx="1145216" cy="687130"/>
      </dsp:txXfrm>
    </dsp:sp>
    <dsp:sp modelId="{235772EE-0F70-43EC-B5DE-B6EE2CF5C7EA}">
      <dsp:nvSpPr>
        <dsp:cNvPr id="0" name=""/>
        <dsp:cNvSpPr/>
      </dsp:nvSpPr>
      <dsp:spPr>
        <a:xfrm>
          <a:off x="2115" y="1026465"/>
          <a:ext cx="1145216" cy="687130"/>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Race</a:t>
          </a:r>
          <a:endParaRPr lang="en-US" sz="1300" kern="1200"/>
        </a:p>
      </dsp:txBody>
      <dsp:txXfrm>
        <a:off x="2115" y="1026465"/>
        <a:ext cx="1145216" cy="687130"/>
      </dsp:txXfrm>
    </dsp:sp>
    <dsp:sp modelId="{93D9908F-F9CD-43B1-B514-367B60A0F474}">
      <dsp:nvSpPr>
        <dsp:cNvPr id="0" name=""/>
        <dsp:cNvSpPr/>
      </dsp:nvSpPr>
      <dsp:spPr>
        <a:xfrm>
          <a:off x="1261853" y="1026465"/>
          <a:ext cx="1145216" cy="687130"/>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Religion</a:t>
          </a:r>
          <a:endParaRPr lang="en-US" sz="1300" kern="1200"/>
        </a:p>
      </dsp:txBody>
      <dsp:txXfrm>
        <a:off x="1261853" y="1026465"/>
        <a:ext cx="1145216" cy="687130"/>
      </dsp:txXfrm>
    </dsp:sp>
    <dsp:sp modelId="{04B577B6-8A8B-49AE-BB9A-ECA5468DA2CD}">
      <dsp:nvSpPr>
        <dsp:cNvPr id="0" name=""/>
        <dsp:cNvSpPr/>
      </dsp:nvSpPr>
      <dsp:spPr>
        <a:xfrm>
          <a:off x="2521592" y="1026465"/>
          <a:ext cx="1145216" cy="687130"/>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Sexual orientation</a:t>
          </a:r>
          <a:endParaRPr lang="en-US" sz="1300" kern="1200"/>
        </a:p>
      </dsp:txBody>
      <dsp:txXfrm>
        <a:off x="2521592" y="1026465"/>
        <a:ext cx="1145216" cy="687130"/>
      </dsp:txXfrm>
    </dsp:sp>
    <dsp:sp modelId="{B39F8972-54C1-44BF-82F9-02E6F881E11A}">
      <dsp:nvSpPr>
        <dsp:cNvPr id="0" name=""/>
        <dsp:cNvSpPr/>
      </dsp:nvSpPr>
      <dsp:spPr>
        <a:xfrm>
          <a:off x="3781331" y="1026465"/>
          <a:ext cx="1145216" cy="687130"/>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a:t>Socioeconomic status</a:t>
          </a:r>
          <a:endParaRPr lang="en-US" sz="1300" kern="1200"/>
        </a:p>
      </dsp:txBody>
      <dsp:txXfrm>
        <a:off x="3781331" y="1026465"/>
        <a:ext cx="1145216" cy="687130"/>
      </dsp:txXfrm>
    </dsp:sp>
    <dsp:sp modelId="{2C3685A4-97B7-41A0-B943-D5F63203D99F}">
      <dsp:nvSpPr>
        <dsp:cNvPr id="0" name=""/>
        <dsp:cNvSpPr/>
      </dsp:nvSpPr>
      <dsp:spPr>
        <a:xfrm>
          <a:off x="5041069" y="1026465"/>
          <a:ext cx="1145216" cy="687130"/>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Ability</a:t>
          </a:r>
        </a:p>
      </dsp:txBody>
      <dsp:txXfrm>
        <a:off x="5041069" y="1026465"/>
        <a:ext cx="1145216" cy="687130"/>
      </dsp:txXfrm>
    </dsp:sp>
    <dsp:sp modelId="{EAD9132A-F84D-49E0-A6DD-7821F40E2F20}">
      <dsp:nvSpPr>
        <dsp:cNvPr id="0" name=""/>
        <dsp:cNvSpPr/>
      </dsp:nvSpPr>
      <dsp:spPr>
        <a:xfrm>
          <a:off x="2115" y="1828117"/>
          <a:ext cx="1145216" cy="687130"/>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Age</a:t>
          </a:r>
        </a:p>
      </dsp:txBody>
      <dsp:txXfrm>
        <a:off x="2115" y="1828117"/>
        <a:ext cx="1145216" cy="687130"/>
      </dsp:txXfrm>
    </dsp:sp>
    <dsp:sp modelId="{324DA1E5-F213-459A-8DE0-52B3BFB03746}">
      <dsp:nvSpPr>
        <dsp:cNvPr id="0" name=""/>
        <dsp:cNvSpPr/>
      </dsp:nvSpPr>
      <dsp:spPr>
        <a:xfrm>
          <a:off x="1261853" y="1828117"/>
          <a:ext cx="1145216" cy="687130"/>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Gender</a:t>
          </a:r>
        </a:p>
      </dsp:txBody>
      <dsp:txXfrm>
        <a:off x="1261853" y="1828117"/>
        <a:ext cx="1145216" cy="687130"/>
      </dsp:txXfrm>
    </dsp:sp>
    <dsp:sp modelId="{75297316-2887-45B5-ADD9-071BF5599C8F}">
      <dsp:nvSpPr>
        <dsp:cNvPr id="0" name=""/>
        <dsp:cNvSpPr/>
      </dsp:nvSpPr>
      <dsp:spPr>
        <a:xfrm>
          <a:off x="2521592" y="1828117"/>
          <a:ext cx="1145216" cy="687130"/>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Ethnicity</a:t>
          </a:r>
        </a:p>
      </dsp:txBody>
      <dsp:txXfrm>
        <a:off x="2521592" y="1828117"/>
        <a:ext cx="1145216" cy="687130"/>
      </dsp:txXfrm>
    </dsp:sp>
    <dsp:sp modelId="{FEF66CC7-4B6F-4962-9545-CC60F95E8EBD}">
      <dsp:nvSpPr>
        <dsp:cNvPr id="0" name=""/>
        <dsp:cNvSpPr/>
      </dsp:nvSpPr>
      <dsp:spPr>
        <a:xfrm>
          <a:off x="3781331" y="1828117"/>
          <a:ext cx="1145216" cy="687130"/>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Education</a:t>
          </a:r>
        </a:p>
      </dsp:txBody>
      <dsp:txXfrm>
        <a:off x="3781331" y="1828117"/>
        <a:ext cx="1145216" cy="687130"/>
      </dsp:txXfrm>
    </dsp:sp>
    <dsp:sp modelId="{2AE2B21F-C412-4B33-B58B-8E1F9F0CFCE0}">
      <dsp:nvSpPr>
        <dsp:cNvPr id="0" name=""/>
        <dsp:cNvSpPr/>
      </dsp:nvSpPr>
      <dsp:spPr>
        <a:xfrm>
          <a:off x="5041069" y="1828117"/>
          <a:ext cx="1145216" cy="687130"/>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Family Status</a:t>
          </a:r>
        </a:p>
      </dsp:txBody>
      <dsp:txXfrm>
        <a:off x="5041069" y="1828117"/>
        <a:ext cx="1145216" cy="687130"/>
      </dsp:txXfrm>
    </dsp:sp>
    <dsp:sp modelId="{E12DADDB-3E02-4A49-B1B9-F9DE4E1D47C5}">
      <dsp:nvSpPr>
        <dsp:cNvPr id="0" name=""/>
        <dsp:cNvSpPr/>
      </dsp:nvSpPr>
      <dsp:spPr>
        <a:xfrm>
          <a:off x="1891723" y="2629769"/>
          <a:ext cx="1145216" cy="687130"/>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Geographical location</a:t>
          </a:r>
        </a:p>
      </dsp:txBody>
      <dsp:txXfrm>
        <a:off x="1891723" y="2629769"/>
        <a:ext cx="1145216" cy="687130"/>
      </dsp:txXfrm>
    </dsp:sp>
    <dsp:sp modelId="{6F18EB8D-4D87-4BD9-A10C-58DAF38B77DE}">
      <dsp:nvSpPr>
        <dsp:cNvPr id="0" name=""/>
        <dsp:cNvSpPr/>
      </dsp:nvSpPr>
      <dsp:spPr>
        <a:xfrm>
          <a:off x="3151461" y="2629769"/>
          <a:ext cx="1145216" cy="687130"/>
        </a:xfrm>
        <a:prstGeom prst="rect">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Immigration status</a:t>
          </a:r>
          <a:br>
            <a:rPr lang="en-US" sz="1300" kern="1200"/>
          </a:br>
          <a:endParaRPr lang="en-US" sz="1300" kern="1200"/>
        </a:p>
      </dsp:txBody>
      <dsp:txXfrm>
        <a:off x="3151461" y="2629769"/>
        <a:ext cx="1145216" cy="6871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607CF-E60E-4C19-BD47-CB7A29198F6C}">
      <dsp:nvSpPr>
        <dsp:cNvPr id="0" name=""/>
        <dsp:cNvSpPr/>
      </dsp:nvSpPr>
      <dsp:spPr>
        <a:xfrm>
          <a:off x="1209" y="220821"/>
          <a:ext cx="4244391" cy="2695188"/>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79A8FD3-282A-4932-AACE-A133D55714DC}">
      <dsp:nvSpPr>
        <dsp:cNvPr id="0" name=""/>
        <dsp:cNvSpPr/>
      </dsp:nvSpPr>
      <dsp:spPr>
        <a:xfrm>
          <a:off x="472808" y="668840"/>
          <a:ext cx="4244391" cy="269518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We leverage the cultural and linguistic capital (and all other kinds of capital) that our students bring into the classroom.</a:t>
          </a:r>
        </a:p>
      </dsp:txBody>
      <dsp:txXfrm>
        <a:off x="551747" y="747779"/>
        <a:ext cx="4086513" cy="2537310"/>
      </dsp:txXfrm>
    </dsp:sp>
    <dsp:sp modelId="{79D59C98-590F-4211-8F03-98F2007AB365}">
      <dsp:nvSpPr>
        <dsp:cNvPr id="0" name=""/>
        <dsp:cNvSpPr/>
      </dsp:nvSpPr>
      <dsp:spPr>
        <a:xfrm>
          <a:off x="5188799" y="220821"/>
          <a:ext cx="4244391" cy="2695188"/>
        </a:xfrm>
        <a:prstGeom prst="roundRect">
          <a:avLst>
            <a:gd name="adj" fmla="val 10000"/>
          </a:avLst>
        </a:prstGeom>
        <a:gradFill rotWithShape="0">
          <a:gsLst>
            <a:gs pos="0">
              <a:schemeClr val="accent1">
                <a:hueOff val="0"/>
                <a:satOff val="0"/>
                <a:lumOff val="0"/>
                <a:alphaOff val="0"/>
                <a:tint val="94000"/>
                <a:satMod val="105000"/>
                <a:lumMod val="102000"/>
              </a:schemeClr>
            </a:gs>
            <a:gs pos="100000">
              <a:schemeClr val="accent1">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FE4CA46-68AF-4281-8646-46F8473E14DE}">
      <dsp:nvSpPr>
        <dsp:cNvPr id="0" name=""/>
        <dsp:cNvSpPr/>
      </dsp:nvSpPr>
      <dsp:spPr>
        <a:xfrm>
          <a:off x="5660398" y="668840"/>
          <a:ext cx="4244391" cy="269518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There are many ways to leverage cultural and linguistic capital and be more culturally responsive, today we will examine a few.</a:t>
          </a:r>
        </a:p>
      </dsp:txBody>
      <dsp:txXfrm>
        <a:off x="5739337" y="747779"/>
        <a:ext cx="4086513" cy="25373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EC511-BE44-48AA-8C45-FA3761E90857}">
      <dsp:nvSpPr>
        <dsp:cNvPr id="0" name=""/>
        <dsp:cNvSpPr/>
      </dsp:nvSpPr>
      <dsp:spPr>
        <a:xfrm>
          <a:off x="0" y="1453565"/>
          <a:ext cx="6496314" cy="5440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Build a cultural knowledge base – this will look different at different levels.  Basic level</a:t>
          </a:r>
          <a:endParaRPr lang="en-US" sz="1500" kern="1200" dirty="0"/>
        </a:p>
      </dsp:txBody>
      <dsp:txXfrm>
        <a:off x="26558" y="1480123"/>
        <a:ext cx="6443198" cy="490934"/>
      </dsp:txXfrm>
    </dsp:sp>
    <dsp:sp modelId="{DE2F76F2-CBD9-4E18-89E0-AA179B52C15F}">
      <dsp:nvSpPr>
        <dsp:cNvPr id="0" name=""/>
        <dsp:cNvSpPr/>
      </dsp:nvSpPr>
      <dsp:spPr>
        <a:xfrm>
          <a:off x="0" y="2040815"/>
          <a:ext cx="6496314" cy="5440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All About Me Presentations</a:t>
          </a:r>
          <a:endParaRPr lang="en-US" sz="1500" kern="1200" dirty="0"/>
        </a:p>
      </dsp:txBody>
      <dsp:txXfrm>
        <a:off x="26558" y="2067373"/>
        <a:ext cx="6443198" cy="490934"/>
      </dsp:txXfrm>
    </dsp:sp>
    <dsp:sp modelId="{8EC70656-B7AF-4E3F-9AC5-2E566387CCB8}">
      <dsp:nvSpPr>
        <dsp:cNvPr id="0" name=""/>
        <dsp:cNvSpPr/>
      </dsp:nvSpPr>
      <dsp:spPr>
        <a:xfrm>
          <a:off x="0" y="2628065"/>
          <a:ext cx="6496314" cy="5440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(High Beginning – Intermediate)</a:t>
          </a:r>
          <a:endParaRPr lang="en-US" sz="1500" kern="1200" dirty="0"/>
        </a:p>
      </dsp:txBody>
      <dsp:txXfrm>
        <a:off x="26558" y="2654623"/>
        <a:ext cx="6443198" cy="490934"/>
      </dsp:txXfrm>
    </dsp:sp>
    <dsp:sp modelId="{907F7117-39D8-48B1-94A5-C7937FFEA741}">
      <dsp:nvSpPr>
        <dsp:cNvPr id="0" name=""/>
        <dsp:cNvSpPr/>
      </dsp:nvSpPr>
      <dsp:spPr>
        <a:xfrm>
          <a:off x="0" y="3215315"/>
          <a:ext cx="6496314" cy="5440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Student Sample:  </a:t>
          </a:r>
          <a:r>
            <a:rPr lang="en-US" sz="1500" kern="1200" dirty="0">
              <a:hlinkClick xmlns:r="http://schemas.openxmlformats.org/officeDocument/2006/relationships" r:id="rId1"/>
            </a:rPr>
            <a:t>https://docs.google.com/presentation/d/1W58FPWGAopKj1-7fhRYVHf8p0tRqdlIu5tzxUZc_z0Q/edit?usp=sharing</a:t>
          </a:r>
          <a:endParaRPr lang="en-US" sz="1500" kern="1200" dirty="0"/>
        </a:p>
      </dsp:txBody>
      <dsp:txXfrm>
        <a:off x="26558" y="3241873"/>
        <a:ext cx="6443198" cy="490934"/>
      </dsp:txXfrm>
    </dsp:sp>
    <dsp:sp modelId="{82AF7B7C-C084-4A84-BB75-60F885EDC427}">
      <dsp:nvSpPr>
        <dsp:cNvPr id="0" name=""/>
        <dsp:cNvSpPr/>
      </dsp:nvSpPr>
      <dsp:spPr>
        <a:xfrm>
          <a:off x="0" y="3802565"/>
          <a:ext cx="6496314" cy="5440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Folktale or Story Retelling </a:t>
          </a:r>
          <a:endParaRPr lang="en-US" sz="1500" kern="1200" dirty="0"/>
        </a:p>
      </dsp:txBody>
      <dsp:txXfrm>
        <a:off x="26558" y="3829123"/>
        <a:ext cx="6443198" cy="490934"/>
      </dsp:txXfrm>
    </dsp:sp>
    <dsp:sp modelId="{068DEEEB-BF30-46DB-AB55-EBC04C8E8859}">
      <dsp:nvSpPr>
        <dsp:cNvPr id="0" name=""/>
        <dsp:cNvSpPr/>
      </dsp:nvSpPr>
      <dsp:spPr>
        <a:xfrm>
          <a:off x="0" y="4389815"/>
          <a:ext cx="6496314" cy="5440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1" kern="1200" dirty="0"/>
            <a:t>Student Sample:</a:t>
          </a:r>
          <a:endParaRPr lang="en-US" sz="1500" kern="1200" dirty="0"/>
        </a:p>
      </dsp:txBody>
      <dsp:txXfrm>
        <a:off x="26558" y="4416373"/>
        <a:ext cx="6443198" cy="490934"/>
      </dsp:txXfrm>
    </dsp:sp>
    <dsp:sp modelId="{DB07DDDE-782C-4258-AF88-58CFFF514203}">
      <dsp:nvSpPr>
        <dsp:cNvPr id="0" name=""/>
        <dsp:cNvSpPr/>
      </dsp:nvSpPr>
      <dsp:spPr>
        <a:xfrm>
          <a:off x="0" y="4977065"/>
          <a:ext cx="6496314" cy="54405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b="0" kern="1200" dirty="0">
              <a:hlinkClick xmlns:r="http://schemas.openxmlformats.org/officeDocument/2006/relationships" r:id="rId2"/>
            </a:rPr>
            <a:t>https://express.adobe.com/video/LpCxw8Z2vzAdu</a:t>
          </a:r>
        </a:p>
      </dsp:txBody>
      <dsp:txXfrm>
        <a:off x="26558" y="5003623"/>
        <a:ext cx="6443198" cy="49093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BAF425-6847-4608-8BC8-DB4CD086FD31}" type="datetimeFigureOut">
              <a:t>4/9/2022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9FC897-0B63-430D-90E7-4B9EF4C72676}" type="slidenum">
              <a:t>‹#›</a:t>
            </a:fld>
            <a:endParaRPr lang="en-US"/>
          </a:p>
        </p:txBody>
      </p:sp>
    </p:spTree>
    <p:extLst>
      <p:ext uri="{BB962C8B-B14F-4D97-AF65-F5344CB8AC3E}">
        <p14:creationId xmlns:p14="http://schemas.microsoft.com/office/powerpoint/2010/main" val="167318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9FC897-0B63-430D-90E7-4B9EF4C72676}" type="slidenum">
              <a:t>1</a:t>
            </a:fld>
            <a:endParaRPr lang="en-US"/>
          </a:p>
        </p:txBody>
      </p:sp>
    </p:spTree>
    <p:extLst>
      <p:ext uri="{BB962C8B-B14F-4D97-AF65-F5344CB8AC3E}">
        <p14:creationId xmlns:p14="http://schemas.microsoft.com/office/powerpoint/2010/main" val="18387299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9FC897-0B63-430D-90E7-4B9EF4C72676}" type="slidenum">
              <a:t>10</a:t>
            </a:fld>
            <a:endParaRPr lang="en-US"/>
          </a:p>
        </p:txBody>
      </p:sp>
    </p:spTree>
    <p:extLst>
      <p:ext uri="{BB962C8B-B14F-4D97-AF65-F5344CB8AC3E}">
        <p14:creationId xmlns:p14="http://schemas.microsoft.com/office/powerpoint/2010/main" val="3954132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9FC897-0B63-430D-90E7-4B9EF4C72676}" type="slidenum">
              <a:t>11</a:t>
            </a:fld>
            <a:endParaRPr lang="en-US"/>
          </a:p>
        </p:txBody>
      </p:sp>
    </p:spTree>
    <p:extLst>
      <p:ext uri="{BB962C8B-B14F-4D97-AF65-F5344CB8AC3E}">
        <p14:creationId xmlns:p14="http://schemas.microsoft.com/office/powerpoint/2010/main" val="2403401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9FC897-0B63-430D-90E7-4B9EF4C72676}" type="slidenum">
              <a:t>12</a:t>
            </a:fld>
            <a:endParaRPr lang="en-US"/>
          </a:p>
        </p:txBody>
      </p:sp>
    </p:spTree>
    <p:extLst>
      <p:ext uri="{BB962C8B-B14F-4D97-AF65-F5344CB8AC3E}">
        <p14:creationId xmlns:p14="http://schemas.microsoft.com/office/powerpoint/2010/main" val="4057190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9FC897-0B63-430D-90E7-4B9EF4C72676}" type="slidenum">
              <a:t>13</a:t>
            </a:fld>
            <a:endParaRPr lang="en-US"/>
          </a:p>
        </p:txBody>
      </p:sp>
    </p:spTree>
    <p:extLst>
      <p:ext uri="{BB962C8B-B14F-4D97-AF65-F5344CB8AC3E}">
        <p14:creationId xmlns:p14="http://schemas.microsoft.com/office/powerpoint/2010/main" val="2240926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9FC897-0B63-430D-90E7-4B9EF4C72676}" type="slidenum">
              <a:t>14</a:t>
            </a:fld>
            <a:endParaRPr lang="en-US"/>
          </a:p>
        </p:txBody>
      </p:sp>
    </p:spTree>
    <p:extLst>
      <p:ext uri="{BB962C8B-B14F-4D97-AF65-F5344CB8AC3E}">
        <p14:creationId xmlns:p14="http://schemas.microsoft.com/office/powerpoint/2010/main" val="2579320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9FC897-0B63-430D-90E7-4B9EF4C72676}" type="slidenum">
              <a:t>15</a:t>
            </a:fld>
            <a:endParaRPr lang="en-US"/>
          </a:p>
        </p:txBody>
      </p:sp>
    </p:spTree>
    <p:extLst>
      <p:ext uri="{BB962C8B-B14F-4D97-AF65-F5344CB8AC3E}">
        <p14:creationId xmlns:p14="http://schemas.microsoft.com/office/powerpoint/2010/main" val="903655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9FC897-0B63-430D-90E7-4B9EF4C72676}" type="slidenum">
              <a:t>16</a:t>
            </a:fld>
            <a:endParaRPr lang="en-US"/>
          </a:p>
        </p:txBody>
      </p:sp>
    </p:spTree>
    <p:extLst>
      <p:ext uri="{BB962C8B-B14F-4D97-AF65-F5344CB8AC3E}">
        <p14:creationId xmlns:p14="http://schemas.microsoft.com/office/powerpoint/2010/main" val="1564306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9FC897-0B63-430D-90E7-4B9EF4C72676}" type="slidenum">
              <a:t>2</a:t>
            </a:fld>
            <a:endParaRPr lang="en-US"/>
          </a:p>
        </p:txBody>
      </p:sp>
    </p:spTree>
    <p:extLst>
      <p:ext uri="{BB962C8B-B14F-4D97-AF65-F5344CB8AC3E}">
        <p14:creationId xmlns:p14="http://schemas.microsoft.com/office/powerpoint/2010/main" val="2534646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9FC897-0B63-430D-90E7-4B9EF4C72676}" type="slidenum">
              <a:t>3</a:t>
            </a:fld>
            <a:endParaRPr lang="en-US"/>
          </a:p>
        </p:txBody>
      </p:sp>
    </p:spTree>
    <p:extLst>
      <p:ext uri="{BB962C8B-B14F-4D97-AF65-F5344CB8AC3E}">
        <p14:creationId xmlns:p14="http://schemas.microsoft.com/office/powerpoint/2010/main" val="3943248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9FC897-0B63-430D-90E7-4B9EF4C72676}" type="slidenum">
              <a:t>4</a:t>
            </a:fld>
            <a:endParaRPr lang="en-US"/>
          </a:p>
        </p:txBody>
      </p:sp>
    </p:spTree>
    <p:extLst>
      <p:ext uri="{BB962C8B-B14F-4D97-AF65-F5344CB8AC3E}">
        <p14:creationId xmlns:p14="http://schemas.microsoft.com/office/powerpoint/2010/main" val="683503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9FC897-0B63-430D-90E7-4B9EF4C72676}" type="slidenum">
              <a:t>5</a:t>
            </a:fld>
            <a:endParaRPr lang="en-US"/>
          </a:p>
        </p:txBody>
      </p:sp>
    </p:spTree>
    <p:extLst>
      <p:ext uri="{BB962C8B-B14F-4D97-AF65-F5344CB8AC3E}">
        <p14:creationId xmlns:p14="http://schemas.microsoft.com/office/powerpoint/2010/main" val="4085367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9FC897-0B63-430D-90E7-4B9EF4C72676}" type="slidenum">
              <a:t>6</a:t>
            </a:fld>
            <a:endParaRPr lang="en-US"/>
          </a:p>
        </p:txBody>
      </p:sp>
    </p:spTree>
    <p:extLst>
      <p:ext uri="{BB962C8B-B14F-4D97-AF65-F5344CB8AC3E}">
        <p14:creationId xmlns:p14="http://schemas.microsoft.com/office/powerpoint/2010/main" val="1141523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9FC897-0B63-430D-90E7-4B9EF4C72676}" type="slidenum">
              <a:t>7</a:t>
            </a:fld>
            <a:endParaRPr lang="en-US"/>
          </a:p>
        </p:txBody>
      </p:sp>
    </p:spTree>
    <p:extLst>
      <p:ext uri="{BB962C8B-B14F-4D97-AF65-F5344CB8AC3E}">
        <p14:creationId xmlns:p14="http://schemas.microsoft.com/office/powerpoint/2010/main" val="916429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9FC897-0B63-430D-90E7-4B9EF4C72676}" type="slidenum">
              <a:t>8</a:t>
            </a:fld>
            <a:endParaRPr lang="en-US"/>
          </a:p>
        </p:txBody>
      </p:sp>
    </p:spTree>
    <p:extLst>
      <p:ext uri="{BB962C8B-B14F-4D97-AF65-F5344CB8AC3E}">
        <p14:creationId xmlns:p14="http://schemas.microsoft.com/office/powerpoint/2010/main" val="185221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E9FC897-0B63-430D-90E7-4B9EF4C72676}" type="slidenum">
              <a:t>9</a:t>
            </a:fld>
            <a:endParaRPr lang="en-US"/>
          </a:p>
        </p:txBody>
      </p:sp>
    </p:spTree>
    <p:extLst>
      <p:ext uri="{BB962C8B-B14F-4D97-AF65-F5344CB8AC3E}">
        <p14:creationId xmlns:p14="http://schemas.microsoft.com/office/powerpoint/2010/main" val="15347253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4/9/2022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4/9/2022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2.png"/><Relationship Id="rId7" Type="http://schemas.openxmlformats.org/officeDocument/2006/relationships/diagramQuickStyle" Target="../diagrams/quickStyle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14.png"/><Relationship Id="rId9" Type="http://schemas.microsoft.com/office/2007/relationships/diagramDrawing" Target="../diagrams/drawing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jpeg"/><Relationship Id="rId7" Type="http://schemas.openxmlformats.org/officeDocument/2006/relationships/diagramColors" Target="../diagrams/colors8.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10" Type="http://schemas.openxmlformats.org/officeDocument/2006/relationships/image" Target="../media/image16.jpeg"/><Relationship Id="rId4" Type="http://schemas.openxmlformats.org/officeDocument/2006/relationships/diagramData" Target="../diagrams/data8.xml"/><Relationship Id="rId9"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hyperlink" Target="https://wida.wisc.edu/about/news/two-or-three-really-better-one-case-multilingualis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hyperlink" Target="https://implicit.harvard.edu/implicit/selectatest.html" TargetMode="External"/><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useBgFill="1">
        <p:nvSpPr>
          <p:cNvPr id="136" name="Rectangle 70">
            <a:extLst>
              <a:ext uri="{FF2B5EF4-FFF2-40B4-BE49-F238E27FC236}">
                <a16:creationId xmlns:a16="http://schemas.microsoft.com/office/drawing/2014/main" id="{46F5C31A-DCC7-49D8-9982-1042DBBFBD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ound Diagonal Corner Rectangle 6">
            <a:extLst>
              <a:ext uri="{FF2B5EF4-FFF2-40B4-BE49-F238E27FC236}">
                <a16:creationId xmlns:a16="http://schemas.microsoft.com/office/drawing/2014/main" id="{7AFB7295-2F19-4B05-A81A-87B51093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95" cy="6858000"/>
          </a:xfrm>
          <a:prstGeom prst="round2DiagRect">
            <a:avLst>
              <a:gd name="adj1" fmla="val 0"/>
              <a:gd name="adj2" fmla="val 0"/>
            </a:avLst>
          </a:prstGeom>
          <a:solidFill>
            <a:schemeClr val="bg2"/>
          </a:solidFill>
          <a:ln w="1905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8" name="Straight Connector 74">
            <a:extLst>
              <a:ext uri="{FF2B5EF4-FFF2-40B4-BE49-F238E27FC236}">
                <a16:creationId xmlns:a16="http://schemas.microsoft.com/office/drawing/2014/main" id="{7D9E8E26-937B-4D88-9FED-7A5E1E6F66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8200" y="0"/>
            <a:ext cx="0" cy="6858000"/>
          </a:xfrm>
          <a:prstGeom prst="line">
            <a:avLst/>
          </a:prstGeom>
          <a:ln w="19050">
            <a:solidFill>
              <a:schemeClr val="tx2">
                <a:lumMod val="60000"/>
                <a:lumOff val="40000"/>
                <a:alpha val="60000"/>
              </a:schemeClr>
            </a:solidFill>
          </a:ln>
          <a:effectLst>
            <a:outerShdw blurRad="88900" dist="38100" dir="5400000" algn="ctr" rotWithShape="0">
              <a:srgbClr val="000000">
                <a:alpha val="40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5290625" y="1068840"/>
            <a:ext cx="5377375" cy="4341358"/>
          </a:xfrm>
        </p:spPr>
        <p:txBody>
          <a:bodyPr anchor="t">
            <a:normAutofit/>
          </a:bodyPr>
          <a:lstStyle/>
          <a:p>
            <a:pPr algn="ctr"/>
            <a:r>
              <a:rPr lang="en-US" sz="5600" dirty="0"/>
              <a:t>Culturally </a:t>
            </a:r>
            <a:br>
              <a:rPr lang="en-US" sz="5600" dirty="0"/>
            </a:br>
            <a:r>
              <a:rPr lang="en-US" sz="5600" dirty="0"/>
              <a:t>responsive teaching </a:t>
            </a:r>
            <a:br>
              <a:rPr lang="en-US" sz="5600" dirty="0"/>
            </a:br>
            <a:endParaRPr lang="en-US" sz="5600" dirty="0"/>
          </a:p>
        </p:txBody>
      </p:sp>
      <p:sp>
        <p:nvSpPr>
          <p:cNvPr id="3" name="Subtitle 2"/>
          <p:cNvSpPr>
            <a:spLocks noGrp="1"/>
          </p:cNvSpPr>
          <p:nvPr>
            <p:ph type="subTitle" idx="1"/>
          </p:nvPr>
        </p:nvSpPr>
        <p:spPr>
          <a:xfrm>
            <a:off x="1487156" y="1069973"/>
            <a:ext cx="2505384" cy="4352927"/>
          </a:xfrm>
        </p:spPr>
        <p:txBody>
          <a:bodyPr vert="horz" lIns="91440" tIns="45720" rIns="91440" bIns="45720" rtlCol="0" anchor="t">
            <a:normAutofit/>
          </a:bodyPr>
          <a:lstStyle/>
          <a:p>
            <a:pPr algn="ctr">
              <a:lnSpc>
                <a:spcPct val="110000"/>
              </a:lnSpc>
            </a:pPr>
            <a:r>
              <a:rPr lang="en-US" sz="2500" dirty="0">
                <a:solidFill>
                  <a:schemeClr val="tx1"/>
                </a:solidFill>
              </a:rPr>
              <a:t>Montgomery college</a:t>
            </a:r>
          </a:p>
          <a:p>
            <a:pPr algn="ctr">
              <a:lnSpc>
                <a:spcPct val="110000"/>
              </a:lnSpc>
            </a:pPr>
            <a:r>
              <a:rPr lang="en-US" sz="2500" dirty="0">
                <a:solidFill>
                  <a:schemeClr val="tx1"/>
                </a:solidFill>
              </a:rPr>
              <a:t>AELG Spring conference</a:t>
            </a:r>
          </a:p>
          <a:p>
            <a:pPr algn="ctr">
              <a:lnSpc>
                <a:spcPct val="110000"/>
              </a:lnSpc>
            </a:pPr>
            <a:r>
              <a:rPr lang="en-US" sz="2500" dirty="0">
                <a:solidFill>
                  <a:schemeClr val="tx1"/>
                </a:solidFill>
              </a:rPr>
              <a:t>April 9, 2022</a:t>
            </a:r>
          </a:p>
          <a:p>
            <a:pPr algn="ctr">
              <a:lnSpc>
                <a:spcPct val="110000"/>
              </a:lnSpc>
            </a:pPr>
            <a:r>
              <a:rPr lang="en-US" sz="2500" dirty="0">
                <a:solidFill>
                  <a:schemeClr val="tx1"/>
                </a:solidFill>
              </a:rPr>
              <a:t>Presentation by: </a:t>
            </a:r>
            <a:r>
              <a:rPr lang="en-US" sz="2500" dirty="0" err="1">
                <a:solidFill>
                  <a:schemeClr val="tx1"/>
                </a:solidFill>
              </a:rPr>
              <a:t>betsy</a:t>
            </a:r>
            <a:r>
              <a:rPr lang="en-US" sz="2500" dirty="0">
                <a:solidFill>
                  <a:schemeClr val="tx1"/>
                </a:solidFill>
              </a:rPr>
              <a:t> </a:t>
            </a:r>
            <a:r>
              <a:rPr lang="en-US" sz="2500" dirty="0" err="1">
                <a:solidFill>
                  <a:schemeClr val="tx1"/>
                </a:solidFill>
              </a:rPr>
              <a:t>ljubic</a:t>
            </a:r>
            <a:endParaRPr lang="en-US" sz="2500" dirty="0">
              <a:solidFill>
                <a:schemeClr val="tx1"/>
              </a:solidFill>
            </a:endParaRPr>
          </a:p>
        </p:txBody>
      </p:sp>
    </p:spTree>
    <p:extLst>
      <p:ext uri="{BB962C8B-B14F-4D97-AF65-F5344CB8AC3E}">
        <p14:creationId xmlns:p14="http://schemas.microsoft.com/office/powerpoint/2010/main" val="3856144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07F01-19BD-817A-1F77-A4F76B89BF15}"/>
              </a:ext>
            </a:extLst>
          </p:cNvPr>
          <p:cNvSpPr>
            <a:spLocks noGrp="1"/>
          </p:cNvSpPr>
          <p:nvPr>
            <p:ph type="title"/>
          </p:nvPr>
        </p:nvSpPr>
        <p:spPr/>
        <p:txBody>
          <a:bodyPr/>
          <a:lstStyle/>
          <a:p>
            <a:pPr algn="ctr"/>
            <a:r>
              <a:rPr lang="en-US" dirty="0"/>
              <a:t>Food for thought:</a:t>
            </a:r>
          </a:p>
        </p:txBody>
      </p:sp>
      <p:sp>
        <p:nvSpPr>
          <p:cNvPr id="3" name="Content Placeholder 2">
            <a:extLst>
              <a:ext uri="{FF2B5EF4-FFF2-40B4-BE49-F238E27FC236}">
                <a16:creationId xmlns:a16="http://schemas.microsoft.com/office/drawing/2014/main" id="{56365ED8-1DF1-A73B-8926-6A1C92D1AC4B}"/>
              </a:ext>
            </a:extLst>
          </p:cNvPr>
          <p:cNvSpPr>
            <a:spLocks noGrp="1"/>
          </p:cNvSpPr>
          <p:nvPr>
            <p:ph idx="1"/>
          </p:nvPr>
        </p:nvSpPr>
        <p:spPr/>
        <p:txBody>
          <a:bodyPr vert="horz" lIns="91440" tIns="45720" rIns="91440" bIns="45720" rtlCol="0" anchor="t">
            <a:normAutofit/>
          </a:bodyPr>
          <a:lstStyle/>
          <a:p>
            <a:pPr marL="0" indent="0">
              <a:buNone/>
            </a:pPr>
            <a:r>
              <a:rPr lang="en-US" dirty="0">
                <a:ea typeface="+mn-lt"/>
                <a:cs typeface="+mn-lt"/>
              </a:rPr>
              <a:t>"Becoming aware of how your cultural expectations may differ from those of your ELs is a two-part process that will lead you to becoming a more culturally competent educator. The first part of the process is to reflect on the cultural values and beliefs that shape your expectations in the classroom. The second part of the process is learning more about the ELs you work with and recognizing how their values and beliefs may be different from your own."</a:t>
            </a:r>
          </a:p>
          <a:p>
            <a:pPr marL="0" indent="0">
              <a:buNone/>
            </a:pPr>
            <a:r>
              <a:rPr lang="en-US" dirty="0"/>
              <a:t>(Fenner &amp; Snyder, 56)</a:t>
            </a:r>
          </a:p>
        </p:txBody>
      </p:sp>
    </p:spTree>
    <p:extLst>
      <p:ext uri="{BB962C8B-B14F-4D97-AF65-F5344CB8AC3E}">
        <p14:creationId xmlns:p14="http://schemas.microsoft.com/office/powerpoint/2010/main" val="2836619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0" name="Rectangle 147">
            <a:extLst>
              <a:ext uri="{FF2B5EF4-FFF2-40B4-BE49-F238E27FC236}">
                <a16:creationId xmlns:a16="http://schemas.microsoft.com/office/drawing/2014/main" id="{046B922C-5BA7-4973-B12F-71A509E4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201" name="Group 149">
            <a:extLst>
              <a:ext uri="{FF2B5EF4-FFF2-40B4-BE49-F238E27FC236}">
                <a16:creationId xmlns:a16="http://schemas.microsoft.com/office/drawing/2014/main" id="{96D34D8D-9EE9-4659-8C22-7551A95F96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1902285" cy="6858001"/>
            <a:chOff x="0" y="0"/>
            <a:chExt cx="11902285" cy="6858001"/>
          </a:xfrm>
        </p:grpSpPr>
        <p:grpSp>
          <p:nvGrpSpPr>
            <p:cNvPr id="202" name="Group 150">
              <a:extLst>
                <a:ext uri="{FF2B5EF4-FFF2-40B4-BE49-F238E27FC236}">
                  <a16:creationId xmlns:a16="http://schemas.microsoft.com/office/drawing/2014/main" id="{3CA93C16-1147-4EB3-B4E7-3C43102494D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203" name="Rectangle 5">
                <a:extLst>
                  <a:ext uri="{FF2B5EF4-FFF2-40B4-BE49-F238E27FC236}">
                    <a16:creationId xmlns:a16="http://schemas.microsoft.com/office/drawing/2014/main" id="{C4779968-92AF-4B85-8C27-EBBFE1D6990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04" name="Freeform 6">
                <a:extLst>
                  <a:ext uri="{FF2B5EF4-FFF2-40B4-BE49-F238E27FC236}">
                    <a16:creationId xmlns:a16="http://schemas.microsoft.com/office/drawing/2014/main" id="{2C43E18D-7024-4F17-A664-E23BFBC12B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5" name="Freeform 7">
                <a:extLst>
                  <a:ext uri="{FF2B5EF4-FFF2-40B4-BE49-F238E27FC236}">
                    <a16:creationId xmlns:a16="http://schemas.microsoft.com/office/drawing/2014/main" id="{CA2ACEBA-081B-4B0B-AFB1-C596B834FDA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6" name="Freeform 8">
                <a:extLst>
                  <a:ext uri="{FF2B5EF4-FFF2-40B4-BE49-F238E27FC236}">
                    <a16:creationId xmlns:a16="http://schemas.microsoft.com/office/drawing/2014/main" id="{2AFBB163-514B-493A-983F-8BE96848F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7" name="Freeform 9">
                <a:extLst>
                  <a:ext uri="{FF2B5EF4-FFF2-40B4-BE49-F238E27FC236}">
                    <a16:creationId xmlns:a16="http://schemas.microsoft.com/office/drawing/2014/main" id="{7720326C-7DB1-4745-9015-3FA6990855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8" name="Freeform 10">
                <a:extLst>
                  <a:ext uri="{FF2B5EF4-FFF2-40B4-BE49-F238E27FC236}">
                    <a16:creationId xmlns:a16="http://schemas.microsoft.com/office/drawing/2014/main" id="{01D5FBDC-A284-440B-8D5F-84287B0A25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9" name="Freeform 11">
                <a:extLst>
                  <a:ext uri="{FF2B5EF4-FFF2-40B4-BE49-F238E27FC236}">
                    <a16:creationId xmlns:a16="http://schemas.microsoft.com/office/drawing/2014/main" id="{517CE611-1CB0-442B-8998-98487209B0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0" name="Freeform 12">
                <a:extLst>
                  <a:ext uri="{FF2B5EF4-FFF2-40B4-BE49-F238E27FC236}">
                    <a16:creationId xmlns:a16="http://schemas.microsoft.com/office/drawing/2014/main" id="{EF0F0E46-9222-4FCF-A79E-9B4953C6F07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1" name="Freeform 13">
                <a:extLst>
                  <a:ext uri="{FF2B5EF4-FFF2-40B4-BE49-F238E27FC236}">
                    <a16:creationId xmlns:a16="http://schemas.microsoft.com/office/drawing/2014/main" id="{371A87C3-0804-4AB9-8EAD-FBFF597ED8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2" name="Freeform 14">
                <a:extLst>
                  <a:ext uri="{FF2B5EF4-FFF2-40B4-BE49-F238E27FC236}">
                    <a16:creationId xmlns:a16="http://schemas.microsoft.com/office/drawing/2014/main" id="{89F39433-8BC3-48D6-B705-F951DBDAA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3" name="Freeform 15">
                <a:extLst>
                  <a:ext uri="{FF2B5EF4-FFF2-40B4-BE49-F238E27FC236}">
                    <a16:creationId xmlns:a16="http://schemas.microsoft.com/office/drawing/2014/main" id="{AE671C9D-E91C-4143-A422-273B2F53F69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4" name="Line 16">
                <a:extLst>
                  <a:ext uri="{FF2B5EF4-FFF2-40B4-BE49-F238E27FC236}">
                    <a16:creationId xmlns:a16="http://schemas.microsoft.com/office/drawing/2014/main" id="{83A72EA3-8833-41C6-9333-6A04C1C08DF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15" name="Freeform 17">
                <a:extLst>
                  <a:ext uri="{FF2B5EF4-FFF2-40B4-BE49-F238E27FC236}">
                    <a16:creationId xmlns:a16="http://schemas.microsoft.com/office/drawing/2014/main" id="{2C0D7AAB-DC9C-4B37-A50E-A7185DE92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6" name="Freeform 18">
                <a:extLst>
                  <a:ext uri="{FF2B5EF4-FFF2-40B4-BE49-F238E27FC236}">
                    <a16:creationId xmlns:a16="http://schemas.microsoft.com/office/drawing/2014/main" id="{6E7D9D6B-3455-4363-934B-FA2D6829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7" name="Freeform 19">
                <a:extLst>
                  <a:ext uri="{FF2B5EF4-FFF2-40B4-BE49-F238E27FC236}">
                    <a16:creationId xmlns:a16="http://schemas.microsoft.com/office/drawing/2014/main" id="{FFFFCA54-2217-4DAE-B791-4A6CA7DE0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8" name="Freeform 20">
                <a:extLst>
                  <a:ext uri="{FF2B5EF4-FFF2-40B4-BE49-F238E27FC236}">
                    <a16:creationId xmlns:a16="http://schemas.microsoft.com/office/drawing/2014/main" id="{BAE43BA5-C104-4FBB-B1C6-C210D3CC53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9" name="Rectangle 21">
                <a:extLst>
                  <a:ext uri="{FF2B5EF4-FFF2-40B4-BE49-F238E27FC236}">
                    <a16:creationId xmlns:a16="http://schemas.microsoft.com/office/drawing/2014/main" id="{3BDB2330-DF01-460D-83FB-00C37965CD5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20" name="Freeform 22">
                <a:extLst>
                  <a:ext uri="{FF2B5EF4-FFF2-40B4-BE49-F238E27FC236}">
                    <a16:creationId xmlns:a16="http://schemas.microsoft.com/office/drawing/2014/main" id="{51261093-9B7F-4406-B2F8-0F5BE7676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1" name="Freeform 23">
                <a:extLst>
                  <a:ext uri="{FF2B5EF4-FFF2-40B4-BE49-F238E27FC236}">
                    <a16:creationId xmlns:a16="http://schemas.microsoft.com/office/drawing/2014/main" id="{9971E195-2AB6-4CB6-9BD7-A8407B5C809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2" name="Freeform 24">
                <a:extLst>
                  <a:ext uri="{FF2B5EF4-FFF2-40B4-BE49-F238E27FC236}">
                    <a16:creationId xmlns:a16="http://schemas.microsoft.com/office/drawing/2014/main" id="{A3D843E7-8A86-4676-9C98-DECE0DFF67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3" name="Freeform 25">
                <a:extLst>
                  <a:ext uri="{FF2B5EF4-FFF2-40B4-BE49-F238E27FC236}">
                    <a16:creationId xmlns:a16="http://schemas.microsoft.com/office/drawing/2014/main" id="{FAF42817-AB3E-40FA-997F-EAC1411F46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4" name="Freeform 26">
                <a:extLst>
                  <a:ext uri="{FF2B5EF4-FFF2-40B4-BE49-F238E27FC236}">
                    <a16:creationId xmlns:a16="http://schemas.microsoft.com/office/drawing/2014/main" id="{50ED3298-A6DC-4825-93B1-68DB8CB62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5" name="Freeform 27">
                <a:extLst>
                  <a:ext uri="{FF2B5EF4-FFF2-40B4-BE49-F238E27FC236}">
                    <a16:creationId xmlns:a16="http://schemas.microsoft.com/office/drawing/2014/main" id="{2B951778-3B6B-4BB9-9D89-2ED650C820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6" name="Freeform 28">
                <a:extLst>
                  <a:ext uri="{FF2B5EF4-FFF2-40B4-BE49-F238E27FC236}">
                    <a16:creationId xmlns:a16="http://schemas.microsoft.com/office/drawing/2014/main" id="{8F3ED9A8-A83F-463A-8C2E-E83977D9A9C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7" name="Freeform 29">
                <a:extLst>
                  <a:ext uri="{FF2B5EF4-FFF2-40B4-BE49-F238E27FC236}">
                    <a16:creationId xmlns:a16="http://schemas.microsoft.com/office/drawing/2014/main" id="{9A0C113E-781D-4083-86C0-EC936092D2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8" name="Freeform 30">
                <a:extLst>
                  <a:ext uri="{FF2B5EF4-FFF2-40B4-BE49-F238E27FC236}">
                    <a16:creationId xmlns:a16="http://schemas.microsoft.com/office/drawing/2014/main" id="{B63D60EF-1E99-4D4C-BF11-AAF8ABEB86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9" name="Freeform 31">
                <a:extLst>
                  <a:ext uri="{FF2B5EF4-FFF2-40B4-BE49-F238E27FC236}">
                    <a16:creationId xmlns:a16="http://schemas.microsoft.com/office/drawing/2014/main" id="{50403E41-7079-49EA-8D0B-4F678552D9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grpSp>
          <p:nvGrpSpPr>
            <p:cNvPr id="230" name="Group 151">
              <a:extLst>
                <a:ext uri="{FF2B5EF4-FFF2-40B4-BE49-F238E27FC236}">
                  <a16:creationId xmlns:a16="http://schemas.microsoft.com/office/drawing/2014/main" id="{E3B2C458-4D37-49A0-A94E-D516E05C3CC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11227597" y="0"/>
              <a:ext cx="674688" cy="6848476"/>
              <a:chOff x="11364912" y="0"/>
              <a:chExt cx="674688" cy="6848476"/>
            </a:xfrm>
            <a:gradFill flip="none" rotWithShape="1">
              <a:gsLst>
                <a:gs pos="0">
                  <a:schemeClr val="bg2"/>
                </a:gs>
                <a:gs pos="100000">
                  <a:schemeClr val="tx2">
                    <a:lumMod val="60000"/>
                    <a:lumOff val="40000"/>
                  </a:schemeClr>
                </a:gs>
              </a:gsLst>
              <a:lin ang="5400000" scaled="0"/>
              <a:tileRect/>
            </a:gradFill>
          </p:grpSpPr>
          <p:sp>
            <p:nvSpPr>
              <p:cNvPr id="231" name="Freeform 32">
                <a:extLst>
                  <a:ext uri="{FF2B5EF4-FFF2-40B4-BE49-F238E27FC236}">
                    <a16:creationId xmlns:a16="http://schemas.microsoft.com/office/drawing/2014/main" id="{C1B10016-E0C4-4526-A466-9911541D2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2" name="Freeform 33">
                <a:extLst>
                  <a:ext uri="{FF2B5EF4-FFF2-40B4-BE49-F238E27FC236}">
                    <a16:creationId xmlns:a16="http://schemas.microsoft.com/office/drawing/2014/main" id="{D574C3F0-FC2B-43A3-94B2-75D305FBF7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3" name="Freeform 34">
                <a:extLst>
                  <a:ext uri="{FF2B5EF4-FFF2-40B4-BE49-F238E27FC236}">
                    <a16:creationId xmlns:a16="http://schemas.microsoft.com/office/drawing/2014/main" id="{D92A5F66-F404-433B-BDBE-5E0DFF40D65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4" name="Freeform 35">
                <a:extLst>
                  <a:ext uri="{FF2B5EF4-FFF2-40B4-BE49-F238E27FC236}">
                    <a16:creationId xmlns:a16="http://schemas.microsoft.com/office/drawing/2014/main" id="{0A0BDF81-64CC-431D-81B1-A21938C054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5" name="Freeform 36">
                <a:extLst>
                  <a:ext uri="{FF2B5EF4-FFF2-40B4-BE49-F238E27FC236}">
                    <a16:creationId xmlns:a16="http://schemas.microsoft.com/office/drawing/2014/main" id="{42871530-50EC-42C2-879A-AE8154DADC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6" name="Freeform 37">
                <a:extLst>
                  <a:ext uri="{FF2B5EF4-FFF2-40B4-BE49-F238E27FC236}">
                    <a16:creationId xmlns:a16="http://schemas.microsoft.com/office/drawing/2014/main" id="{53AF2F2A-B148-4906-B90D-6E2223978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7" name="Freeform 38">
                <a:extLst>
                  <a:ext uri="{FF2B5EF4-FFF2-40B4-BE49-F238E27FC236}">
                    <a16:creationId xmlns:a16="http://schemas.microsoft.com/office/drawing/2014/main" id="{9A79EAA4-6F5D-4A2C-B688-CD29C2217C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8" name="Freeform 39">
                <a:extLst>
                  <a:ext uri="{FF2B5EF4-FFF2-40B4-BE49-F238E27FC236}">
                    <a16:creationId xmlns:a16="http://schemas.microsoft.com/office/drawing/2014/main" id="{B9CE5833-22CF-4408-9338-4B7749FEA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39" name="Freeform 40">
                <a:extLst>
                  <a:ext uri="{FF2B5EF4-FFF2-40B4-BE49-F238E27FC236}">
                    <a16:creationId xmlns:a16="http://schemas.microsoft.com/office/drawing/2014/main" id="{316A985A-7ADD-4BEE-A7B6-E5B49E1839E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0" name="Rectangle 41">
                <a:extLst>
                  <a:ext uri="{FF2B5EF4-FFF2-40B4-BE49-F238E27FC236}">
                    <a16:creationId xmlns:a16="http://schemas.microsoft.com/office/drawing/2014/main" id="{352CFA3F-5CFE-412E-9196-C966F34579D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grpSp>
      <p:pic>
        <p:nvPicPr>
          <p:cNvPr id="241" name="Picture 2">
            <a:extLst>
              <a:ext uri="{FF2B5EF4-FFF2-40B4-BE49-F238E27FC236}">
                <a16:creationId xmlns:a16="http://schemas.microsoft.com/office/drawing/2014/main" id="{2FB01CCF-839B-4126-9BF9-132C64D8A1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B265C0EA-2950-B4FD-DD0A-776ABB03A343}"/>
              </a:ext>
            </a:extLst>
          </p:cNvPr>
          <p:cNvSpPr>
            <a:spLocks noGrp="1"/>
          </p:cNvSpPr>
          <p:nvPr>
            <p:ph type="title"/>
          </p:nvPr>
        </p:nvSpPr>
        <p:spPr>
          <a:xfrm>
            <a:off x="5128643" y="618518"/>
            <a:ext cx="6188402" cy="1478570"/>
          </a:xfrm>
        </p:spPr>
        <p:txBody>
          <a:bodyPr>
            <a:normAutofit fontScale="90000"/>
          </a:bodyPr>
          <a:lstStyle/>
          <a:p>
            <a:pPr algn="ctr"/>
            <a:r>
              <a:rPr lang="en-US" dirty="0">
                <a:solidFill>
                  <a:srgbClr val="FFFFFF"/>
                </a:solidFill>
              </a:rPr>
              <a:t>Your cultural identity--</a:t>
            </a:r>
            <a:br>
              <a:rPr lang="en-US" dirty="0">
                <a:solidFill>
                  <a:srgbClr val="FFFFFF"/>
                </a:solidFill>
              </a:rPr>
            </a:br>
            <a:r>
              <a:rPr lang="en-US" dirty="0">
                <a:solidFill>
                  <a:srgbClr val="FFFFFF"/>
                </a:solidFill>
              </a:rPr>
              <a:t>Make a list of all the groups to whom you belong, then think about our students</a:t>
            </a:r>
            <a:endParaRPr lang="en-US" dirty="0"/>
          </a:p>
        </p:txBody>
      </p:sp>
      <p:sp useBgFill="1">
        <p:nvSpPr>
          <p:cNvPr id="242" name="Round Diagonal Corner Rectangle 6">
            <a:extLst>
              <a:ext uri="{FF2B5EF4-FFF2-40B4-BE49-F238E27FC236}">
                <a16:creationId xmlns:a16="http://schemas.microsoft.com/office/drawing/2014/main" id="{F2B1468C-8227-4785-8776-7BDBDDF08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579" y="808057"/>
            <a:ext cx="3821429" cy="5234394"/>
          </a:xfrm>
          <a:prstGeom prst="round2DiagRect">
            <a:avLst>
              <a:gd name="adj1" fmla="val 11323"/>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Shape&#10;&#10;Description automatically generated">
            <a:extLst>
              <a:ext uri="{FF2B5EF4-FFF2-40B4-BE49-F238E27FC236}">
                <a16:creationId xmlns:a16="http://schemas.microsoft.com/office/drawing/2014/main" id="{7CCD1FAB-A7A2-8C62-10DE-4425B1D52654}"/>
              </a:ext>
            </a:extLst>
          </p:cNvPr>
          <p:cNvPicPr>
            <a:picLocks noChangeAspect="1"/>
          </p:cNvPicPr>
          <p:nvPr/>
        </p:nvPicPr>
        <p:blipFill rotWithShape="1">
          <a:blip r:embed="rId4"/>
          <a:srcRect r="7322"/>
          <a:stretch/>
        </p:blipFill>
        <p:spPr>
          <a:xfrm>
            <a:off x="1126617" y="1639933"/>
            <a:ext cx="3178638" cy="3572672"/>
          </a:xfrm>
          <a:prstGeom prst="rect">
            <a:avLst/>
          </a:prstGeom>
        </p:spPr>
      </p:pic>
      <p:sp>
        <p:nvSpPr>
          <p:cNvPr id="4" name="TextBox 3">
            <a:extLst>
              <a:ext uri="{FF2B5EF4-FFF2-40B4-BE49-F238E27FC236}">
                <a16:creationId xmlns:a16="http://schemas.microsoft.com/office/drawing/2014/main" id="{B8DF342D-CBD0-8482-CE9F-DA811B683012}"/>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108" name="Content Placeholder 8">
            <a:extLst>
              <a:ext uri="{FF2B5EF4-FFF2-40B4-BE49-F238E27FC236}">
                <a16:creationId xmlns:a16="http://schemas.microsoft.com/office/drawing/2014/main" id="{80B677BC-6B10-8C85-45BF-1134546EE237}"/>
              </a:ext>
            </a:extLst>
          </p:cNvPr>
          <p:cNvGraphicFramePr>
            <a:graphicFrameLocks noGrp="1"/>
          </p:cNvGraphicFramePr>
          <p:nvPr>
            <p:ph idx="1"/>
            <p:extLst>
              <p:ext uri="{D42A27DB-BD31-4B8C-83A1-F6EECF244321}">
                <p14:modId xmlns:p14="http://schemas.microsoft.com/office/powerpoint/2010/main" val="2925581247"/>
              </p:ext>
            </p:extLst>
          </p:nvPr>
        </p:nvGraphicFramePr>
        <p:xfrm>
          <a:off x="5128643" y="2249487"/>
          <a:ext cx="6188402" cy="35417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3952596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26EA8-0C15-5A3A-EB1B-9C1DC4B61141}"/>
              </a:ext>
            </a:extLst>
          </p:cNvPr>
          <p:cNvSpPr>
            <a:spLocks noGrp="1"/>
          </p:cNvSpPr>
          <p:nvPr>
            <p:ph type="title"/>
          </p:nvPr>
        </p:nvSpPr>
        <p:spPr/>
        <p:txBody>
          <a:bodyPr/>
          <a:lstStyle/>
          <a:p>
            <a:pPr algn="ctr"/>
            <a:r>
              <a:rPr lang="en-US" dirty="0"/>
              <a:t>My multicultural self- discussion questions</a:t>
            </a:r>
          </a:p>
        </p:txBody>
      </p:sp>
      <p:sp>
        <p:nvSpPr>
          <p:cNvPr id="3" name="Content Placeholder 2">
            <a:extLst>
              <a:ext uri="{FF2B5EF4-FFF2-40B4-BE49-F238E27FC236}">
                <a16:creationId xmlns:a16="http://schemas.microsoft.com/office/drawing/2014/main" id="{CA965437-4A1D-6132-D81A-B3DDD4843E25}"/>
              </a:ext>
            </a:extLst>
          </p:cNvPr>
          <p:cNvSpPr>
            <a:spLocks noGrp="1"/>
          </p:cNvSpPr>
          <p:nvPr>
            <p:ph idx="1"/>
          </p:nvPr>
        </p:nvSpPr>
        <p:spPr/>
        <p:txBody>
          <a:bodyPr vert="horz" lIns="91440" tIns="45720" rIns="91440" bIns="45720" rtlCol="0" anchor="t">
            <a:normAutofit fontScale="92500" lnSpcReduction="10000"/>
          </a:bodyPr>
          <a:lstStyle/>
          <a:p>
            <a:r>
              <a:rPr lang="en-US" dirty="0">
                <a:ea typeface="+mn-lt"/>
                <a:cs typeface="+mn-lt"/>
              </a:rPr>
              <a:t>Make a list of all of the cultural groups that you belong to (e.g., Mexican American, female, Jewish, gay). Then, consider which ones you identify with most, and put a star next to those.</a:t>
            </a:r>
          </a:p>
          <a:p>
            <a:r>
              <a:rPr lang="en-US" dirty="0">
                <a:ea typeface="+mn-lt"/>
                <a:cs typeface="+mn-lt"/>
              </a:rPr>
              <a:t>Describe a time that you felt proud to be a member of one of these cultural groups.</a:t>
            </a:r>
          </a:p>
          <a:p>
            <a:r>
              <a:rPr lang="en-US" dirty="0">
                <a:ea typeface="+mn-lt"/>
                <a:cs typeface="+mn-lt"/>
              </a:rPr>
              <a:t>Describe a time that you found it challenging to be a member of one of these cultural groups.</a:t>
            </a:r>
          </a:p>
          <a:p>
            <a:r>
              <a:rPr lang="en-US" dirty="0">
                <a:ea typeface="+mn-lt"/>
                <a:cs typeface="+mn-lt"/>
              </a:rPr>
              <a:t>What made the difference between the two times?</a:t>
            </a:r>
          </a:p>
          <a:p>
            <a:r>
              <a:rPr lang="en-US" dirty="0"/>
              <a:t>Breakout Rooms to discuss.</a:t>
            </a:r>
          </a:p>
        </p:txBody>
      </p:sp>
    </p:spTree>
    <p:extLst>
      <p:ext uri="{BB962C8B-B14F-4D97-AF65-F5344CB8AC3E}">
        <p14:creationId xmlns:p14="http://schemas.microsoft.com/office/powerpoint/2010/main" val="1352545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35CE4-5F30-D587-958D-B3FBB8C075EB}"/>
              </a:ext>
            </a:extLst>
          </p:cNvPr>
          <p:cNvSpPr>
            <a:spLocks noGrp="1"/>
          </p:cNvSpPr>
          <p:nvPr>
            <p:ph type="title"/>
          </p:nvPr>
        </p:nvSpPr>
        <p:spPr/>
        <p:txBody>
          <a:bodyPr/>
          <a:lstStyle/>
          <a:p>
            <a:pPr algn="ctr"/>
            <a:r>
              <a:rPr lang="en-US" dirty="0"/>
              <a:t>Cultural differences in the classroom:</a:t>
            </a:r>
          </a:p>
        </p:txBody>
      </p:sp>
      <p:sp>
        <p:nvSpPr>
          <p:cNvPr id="3" name="Content Placeholder 2">
            <a:extLst>
              <a:ext uri="{FF2B5EF4-FFF2-40B4-BE49-F238E27FC236}">
                <a16:creationId xmlns:a16="http://schemas.microsoft.com/office/drawing/2014/main" id="{6161B6D6-7EB8-7107-E5B1-76CAE06FCEB6}"/>
              </a:ext>
            </a:extLst>
          </p:cNvPr>
          <p:cNvSpPr>
            <a:spLocks noGrp="1"/>
          </p:cNvSpPr>
          <p:nvPr>
            <p:ph idx="1"/>
          </p:nvPr>
        </p:nvSpPr>
        <p:spPr/>
        <p:txBody>
          <a:bodyPr vert="horz" lIns="91440" tIns="45720" rIns="91440" bIns="45720" rtlCol="0" anchor="t">
            <a:normAutofit/>
          </a:bodyPr>
          <a:lstStyle/>
          <a:p>
            <a:r>
              <a:rPr lang="en-US" dirty="0"/>
              <a:t>Punctuality</a:t>
            </a:r>
          </a:p>
          <a:p>
            <a:r>
              <a:rPr lang="en-US" dirty="0"/>
              <a:t>Individualistic vs collectivist learning (example: Covid response)</a:t>
            </a:r>
          </a:p>
          <a:p>
            <a:r>
              <a:rPr lang="en-US" dirty="0"/>
              <a:t>Communication with teacher</a:t>
            </a:r>
          </a:p>
          <a:p>
            <a:r>
              <a:rPr lang="en-US"/>
              <a:t>Non-verbal communications, gestures</a:t>
            </a:r>
          </a:p>
          <a:p>
            <a:r>
              <a:rPr lang="en-US" dirty="0"/>
              <a:t>Plagiarism</a:t>
            </a:r>
          </a:p>
        </p:txBody>
      </p:sp>
    </p:spTree>
    <p:extLst>
      <p:ext uri="{BB962C8B-B14F-4D97-AF65-F5344CB8AC3E}">
        <p14:creationId xmlns:p14="http://schemas.microsoft.com/office/powerpoint/2010/main" val="12532163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EF4763-EB4A-4A35-89EB-AD2763B48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7612EC-5B25-D2AB-C6B3-C75CF151B505}"/>
              </a:ext>
            </a:extLst>
          </p:cNvPr>
          <p:cNvSpPr>
            <a:spLocks noGrp="1"/>
          </p:cNvSpPr>
          <p:nvPr>
            <p:ph type="title"/>
          </p:nvPr>
        </p:nvSpPr>
        <p:spPr>
          <a:xfrm>
            <a:off x="1141413" y="618518"/>
            <a:ext cx="9905998" cy="1478570"/>
          </a:xfrm>
        </p:spPr>
        <p:txBody>
          <a:bodyPr>
            <a:normAutofit/>
          </a:bodyPr>
          <a:lstStyle/>
          <a:p>
            <a:r>
              <a:rPr lang="en-US" dirty="0"/>
              <a:t>How do we implement an asset vs. Deficit mindset?</a:t>
            </a:r>
            <a:endParaRPr lang="en-US"/>
          </a:p>
        </p:txBody>
      </p:sp>
      <p:graphicFrame>
        <p:nvGraphicFramePr>
          <p:cNvPr id="5" name="Content Placeholder 2">
            <a:extLst>
              <a:ext uri="{FF2B5EF4-FFF2-40B4-BE49-F238E27FC236}">
                <a16:creationId xmlns:a16="http://schemas.microsoft.com/office/drawing/2014/main" id="{31917A21-BBBA-8705-559C-F70A3EEA294F}"/>
              </a:ext>
            </a:extLst>
          </p:cNvPr>
          <p:cNvGraphicFramePr>
            <a:graphicFrameLocks noGrp="1"/>
          </p:cNvGraphicFramePr>
          <p:nvPr>
            <p:ph idx="1"/>
            <p:extLst>
              <p:ext uri="{D42A27DB-BD31-4B8C-83A1-F6EECF244321}">
                <p14:modId xmlns:p14="http://schemas.microsoft.com/office/powerpoint/2010/main" val="2286536607"/>
              </p:ext>
            </p:extLst>
          </p:nvPr>
        </p:nvGraphicFramePr>
        <p:xfrm>
          <a:off x="1141411" y="2440771"/>
          <a:ext cx="9905999" cy="3584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16905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aphicFrame>
        <p:nvGraphicFramePr>
          <p:cNvPr id="9" name="Content Placeholder 2">
            <a:extLst>
              <a:ext uri="{FF2B5EF4-FFF2-40B4-BE49-F238E27FC236}">
                <a16:creationId xmlns:a16="http://schemas.microsoft.com/office/drawing/2014/main" id="{C4267676-7602-8D5C-E3F2-78D1276D9DDD}"/>
              </a:ext>
            </a:extLst>
          </p:cNvPr>
          <p:cNvGraphicFramePr>
            <a:graphicFrameLocks noGrp="1"/>
          </p:cNvGraphicFramePr>
          <p:nvPr>
            <p:ph idx="1"/>
            <p:extLst>
              <p:ext uri="{D42A27DB-BD31-4B8C-83A1-F6EECF244321}">
                <p14:modId xmlns:p14="http://schemas.microsoft.com/office/powerpoint/2010/main" val="1145006800"/>
              </p:ext>
            </p:extLst>
          </p:nvPr>
        </p:nvGraphicFramePr>
        <p:xfrm>
          <a:off x="741892" y="-242887"/>
          <a:ext cx="6496314" cy="69746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6">
            <a:extLst>
              <a:ext uri="{FF2B5EF4-FFF2-40B4-BE49-F238E27FC236}">
                <a16:creationId xmlns:a16="http://schemas.microsoft.com/office/drawing/2014/main" id="{A04A7841-2A00-FC5C-BA69-F0BD33F5F460}"/>
              </a:ext>
            </a:extLst>
          </p:cNvPr>
          <p:cNvPicPr>
            <a:picLocks noChangeAspect="1"/>
          </p:cNvPicPr>
          <p:nvPr/>
        </p:nvPicPr>
        <p:blipFill rotWithShape="1">
          <a:blip r:embed="rId9"/>
          <a:srcRect t="11068"/>
          <a:stretch/>
        </p:blipFill>
        <p:spPr>
          <a:xfrm>
            <a:off x="7619998" y="303985"/>
            <a:ext cx="3425199" cy="2337870"/>
          </a:xfrm>
          <a:custGeom>
            <a:avLst/>
            <a:gdLst/>
            <a:ahLst/>
            <a:cxnLst/>
            <a:rect l="l" t="t" r="r" b="b"/>
            <a:pathLst>
              <a:path w="3425199" h="2337870">
                <a:moveTo>
                  <a:pt x="166465" y="0"/>
                </a:moveTo>
                <a:lnTo>
                  <a:pt x="3425199" y="0"/>
                </a:lnTo>
                <a:lnTo>
                  <a:pt x="3425199" y="2337870"/>
                </a:lnTo>
                <a:lnTo>
                  <a:pt x="0" y="2337870"/>
                </a:lnTo>
                <a:lnTo>
                  <a:pt x="0" y="166465"/>
                </a:lnTo>
                <a:cubicBezTo>
                  <a:pt x="0" y="74529"/>
                  <a:pt x="74529" y="0"/>
                  <a:pt x="166465" y="0"/>
                </a:cubicBez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pic>
        <p:nvPicPr>
          <p:cNvPr id="4" name="Picture 4" descr="Text&#10;&#10;Description automatically generated">
            <a:extLst>
              <a:ext uri="{FF2B5EF4-FFF2-40B4-BE49-F238E27FC236}">
                <a16:creationId xmlns:a16="http://schemas.microsoft.com/office/drawing/2014/main" id="{0C5B90B0-4911-C675-8AF5-CACD5AD0A7BF}"/>
              </a:ext>
            </a:extLst>
          </p:cNvPr>
          <p:cNvPicPr>
            <a:picLocks noChangeAspect="1"/>
          </p:cNvPicPr>
          <p:nvPr/>
        </p:nvPicPr>
        <p:blipFill rotWithShape="1">
          <a:blip r:embed="rId10"/>
          <a:srcRect l="1539" r="4331" b="3"/>
          <a:stretch/>
        </p:blipFill>
        <p:spPr>
          <a:xfrm>
            <a:off x="7619998" y="2711197"/>
            <a:ext cx="3425199" cy="2337870"/>
          </a:xfrm>
          <a:custGeom>
            <a:avLst/>
            <a:gdLst/>
            <a:ahLst/>
            <a:cxnLst/>
            <a:rect l="l" t="t" r="r" b="b"/>
            <a:pathLst>
              <a:path w="3425199" h="2337870">
                <a:moveTo>
                  <a:pt x="0" y="0"/>
                </a:moveTo>
                <a:lnTo>
                  <a:pt x="3425199" y="0"/>
                </a:lnTo>
                <a:lnTo>
                  <a:pt x="3425199" y="2171405"/>
                </a:lnTo>
                <a:cubicBezTo>
                  <a:pt x="3425199" y="2263341"/>
                  <a:pt x="3350670" y="2337870"/>
                  <a:pt x="3258734" y="2337870"/>
                </a:cubicBezTo>
                <a:lnTo>
                  <a:pt x="0" y="2337870"/>
                </a:lnTo>
                <a:close/>
              </a:path>
            </a:pathLst>
          </a:cu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7" name="Arrow: Right 6">
            <a:extLst>
              <a:ext uri="{FF2B5EF4-FFF2-40B4-BE49-F238E27FC236}">
                <a16:creationId xmlns:a16="http://schemas.microsoft.com/office/drawing/2014/main" id="{B79D3CD0-6D4F-7CEC-9A6E-4F94B3C09FD6}"/>
              </a:ext>
            </a:extLst>
          </p:cNvPr>
          <p:cNvSpPr/>
          <p:nvPr/>
        </p:nvSpPr>
        <p:spPr>
          <a:xfrm>
            <a:off x="6561564" y="1097987"/>
            <a:ext cx="979714" cy="4838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546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56"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57"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8"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4"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5"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2"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7"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28"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B75CB5B7-BF65-688E-1694-577361F5D0DB}"/>
              </a:ext>
            </a:extLst>
          </p:cNvPr>
          <p:cNvSpPr>
            <a:spLocks noGrp="1"/>
          </p:cNvSpPr>
          <p:nvPr>
            <p:ph type="title"/>
          </p:nvPr>
        </p:nvSpPr>
        <p:spPr>
          <a:xfrm>
            <a:off x="1141413" y="1082673"/>
            <a:ext cx="2869416" cy="4708528"/>
          </a:xfrm>
        </p:spPr>
        <p:txBody>
          <a:bodyPr>
            <a:normAutofit/>
          </a:bodyPr>
          <a:lstStyle/>
          <a:p>
            <a:pPr algn="r"/>
            <a:r>
              <a:rPr lang="en-US" sz="3100" dirty="0"/>
              <a:t>Use multicultural media or texts</a:t>
            </a:r>
          </a:p>
        </p:txBody>
      </p:sp>
      <p:cxnSp>
        <p:nvCxnSpPr>
          <p:cNvPr id="39" name="Straight Connector 38">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59" name="Content Placeholder 2">
            <a:extLst>
              <a:ext uri="{FF2B5EF4-FFF2-40B4-BE49-F238E27FC236}">
                <a16:creationId xmlns:a16="http://schemas.microsoft.com/office/drawing/2014/main" id="{84F85A2C-4178-CD38-2476-E5D82F8BA35E}"/>
              </a:ext>
            </a:extLst>
          </p:cNvPr>
          <p:cNvSpPr>
            <a:spLocks noGrp="1"/>
          </p:cNvSpPr>
          <p:nvPr>
            <p:ph idx="1"/>
          </p:nvPr>
        </p:nvSpPr>
        <p:spPr>
          <a:xfrm>
            <a:off x="5297763" y="1082673"/>
            <a:ext cx="5751237" cy="4708528"/>
          </a:xfrm>
        </p:spPr>
        <p:txBody>
          <a:bodyPr vert="horz" lIns="91440" tIns="45720" rIns="91440" bIns="45720" rtlCol="0" anchor="ctr">
            <a:normAutofit/>
          </a:bodyPr>
          <a:lstStyle/>
          <a:p>
            <a:r>
              <a:rPr lang="en-US" sz="1800" dirty="0"/>
              <a:t>Multicultural Texts: "The </a:t>
            </a:r>
            <a:r>
              <a:rPr lang="en-US" sz="1800" dirty="0" err="1"/>
              <a:t>Elote</a:t>
            </a:r>
            <a:r>
              <a:rPr lang="en-US" sz="1800" dirty="0"/>
              <a:t> Man Goes to College" is a book about a street vendor named Diego.  By selling the corn popular in the Mexican American community, he's able to send his daughter, Marisol, to college.</a:t>
            </a:r>
          </a:p>
          <a:p>
            <a:r>
              <a:rPr lang="en-US" sz="1800" dirty="0">
                <a:ea typeface="+mn-lt"/>
                <a:cs typeface="+mn-lt"/>
              </a:rPr>
              <a:t>Representing the cultures in your class</a:t>
            </a:r>
          </a:p>
          <a:p>
            <a:r>
              <a:rPr lang="en-US" sz="1800" dirty="0"/>
              <a:t>Incorporating news stories from different parts of the world (VOA, Newsela, etc.)</a:t>
            </a:r>
          </a:p>
          <a:p>
            <a:r>
              <a:rPr lang="en-US" sz="1800" dirty="0">
                <a:ea typeface="+mn-lt"/>
                <a:cs typeface="+mn-lt"/>
              </a:rPr>
              <a:t>Encouraging our students who are parents to affirm and encourage bilingualism and multilingualism with their children.</a:t>
            </a:r>
          </a:p>
          <a:p>
            <a:r>
              <a:rPr lang="en-US" sz="1800" dirty="0">
                <a:ea typeface="+mn-lt"/>
                <a:cs typeface="+mn-lt"/>
              </a:rPr>
              <a:t>Cultural Unit: </a:t>
            </a:r>
            <a:r>
              <a:rPr lang="en-US" sz="1800" dirty="0">
                <a:ea typeface="+mn-lt"/>
                <a:cs typeface="+mn-lt"/>
                <a:hlinkClick r:id="rId3">
                  <a:extLst>
                    <a:ext uri="{A12FA001-AC4F-418D-AE19-62706E023703}">
                      <ahyp:hlinkClr xmlns:ahyp="http://schemas.microsoft.com/office/drawing/2018/hyperlinkcolor" val="tx"/>
                    </a:ext>
                  </a:extLst>
                </a:hlinkClick>
              </a:rPr>
              <a:t>Cultural Unit Example Lesson</a:t>
            </a:r>
          </a:p>
          <a:p>
            <a:r>
              <a:rPr lang="en-US" sz="1800" dirty="0">
                <a:ea typeface="+mn-lt"/>
                <a:cs typeface="+mn-lt"/>
                <a:hlinkClick r:id="rId3">
                  <a:extLst>
                    <a:ext uri="{A12FA001-AC4F-418D-AE19-62706E023703}">
                      <ahyp:hlinkClr xmlns:ahyp="http://schemas.microsoft.com/office/drawing/2018/hyperlinkcolor" val="tx"/>
                    </a:ext>
                  </a:extLst>
                </a:hlinkClick>
              </a:rPr>
              <a:t>The Case for Multilingualism</a:t>
            </a:r>
            <a:endParaRPr lang="en-US" sz="1800" dirty="0">
              <a:ea typeface="+mn-lt"/>
              <a:cs typeface="+mn-lt"/>
            </a:endParaRPr>
          </a:p>
          <a:p>
            <a:endParaRPr lang="en-US" sz="1800" dirty="0"/>
          </a:p>
        </p:txBody>
      </p:sp>
      <p:grpSp>
        <p:nvGrpSpPr>
          <p:cNvPr id="60" name="Group 40">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61"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3"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62"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5"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6"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7"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8"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49"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0"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51"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grpSp>
    </p:spTree>
    <p:extLst>
      <p:ext uri="{BB962C8B-B14F-4D97-AF65-F5344CB8AC3E}">
        <p14:creationId xmlns:p14="http://schemas.microsoft.com/office/powerpoint/2010/main" val="367381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08012-14D9-ACB5-9BE8-F5E0325A5D30}"/>
              </a:ext>
            </a:extLst>
          </p:cNvPr>
          <p:cNvSpPr>
            <a:spLocks noGrp="1"/>
          </p:cNvSpPr>
          <p:nvPr>
            <p:ph type="title"/>
          </p:nvPr>
        </p:nvSpPr>
        <p:spPr/>
        <p:txBody>
          <a:bodyPr/>
          <a:lstStyle/>
          <a:p>
            <a:pPr algn="ctr"/>
            <a:r>
              <a:rPr lang="en-US" dirty="0"/>
              <a:t>Introduce yourself in the chat</a:t>
            </a:r>
          </a:p>
        </p:txBody>
      </p:sp>
      <p:sp>
        <p:nvSpPr>
          <p:cNvPr id="3" name="Content Placeholder 2">
            <a:extLst>
              <a:ext uri="{FF2B5EF4-FFF2-40B4-BE49-F238E27FC236}">
                <a16:creationId xmlns:a16="http://schemas.microsoft.com/office/drawing/2014/main" id="{C1A7AA26-BBFB-E3CE-668B-AE3A66D7C453}"/>
              </a:ext>
            </a:extLst>
          </p:cNvPr>
          <p:cNvSpPr>
            <a:spLocks noGrp="1"/>
          </p:cNvSpPr>
          <p:nvPr>
            <p:ph idx="1"/>
          </p:nvPr>
        </p:nvSpPr>
        <p:spPr/>
        <p:txBody>
          <a:bodyPr vert="horz" lIns="91440" tIns="45720" rIns="91440" bIns="45720" rtlCol="0" anchor="t">
            <a:normAutofit/>
          </a:bodyPr>
          <a:lstStyle/>
          <a:p>
            <a:r>
              <a:rPr lang="en-US" sz="4000" dirty="0"/>
              <a:t>In the chat, write your name, where you grew up, and one adjective that describes you.</a:t>
            </a:r>
          </a:p>
        </p:txBody>
      </p:sp>
    </p:spTree>
    <p:extLst>
      <p:ext uri="{BB962C8B-B14F-4D97-AF65-F5344CB8AC3E}">
        <p14:creationId xmlns:p14="http://schemas.microsoft.com/office/powerpoint/2010/main" val="849491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56" name="Rectangle 8">
            <a:extLst>
              <a:ext uri="{FF2B5EF4-FFF2-40B4-BE49-F238E27FC236}">
                <a16:creationId xmlns:a16="http://schemas.microsoft.com/office/drawing/2014/main" id="{2EEF4763-EB4A-4A35-89EB-AD2763B48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AFD04B-51D1-CBDF-7BA7-E6A927D8C83A}"/>
              </a:ext>
            </a:extLst>
          </p:cNvPr>
          <p:cNvSpPr>
            <a:spLocks noGrp="1"/>
          </p:cNvSpPr>
          <p:nvPr>
            <p:ph type="title"/>
          </p:nvPr>
        </p:nvSpPr>
        <p:spPr>
          <a:xfrm>
            <a:off x="1141413" y="618518"/>
            <a:ext cx="9905998" cy="1478570"/>
          </a:xfrm>
        </p:spPr>
        <p:txBody>
          <a:bodyPr>
            <a:normAutofit/>
          </a:bodyPr>
          <a:lstStyle/>
          <a:p>
            <a:pPr algn="ctr"/>
            <a:r>
              <a:rPr lang="en-US" dirty="0"/>
              <a:t>Session facilitator bio</a:t>
            </a:r>
            <a:endParaRPr lang="en-US"/>
          </a:p>
        </p:txBody>
      </p:sp>
      <p:graphicFrame>
        <p:nvGraphicFramePr>
          <p:cNvPr id="57" name="Content Placeholder 2">
            <a:extLst>
              <a:ext uri="{FF2B5EF4-FFF2-40B4-BE49-F238E27FC236}">
                <a16:creationId xmlns:a16="http://schemas.microsoft.com/office/drawing/2014/main" id="{76CDCC6C-1E39-CB36-19BB-70376DAD8DD7}"/>
              </a:ext>
            </a:extLst>
          </p:cNvPr>
          <p:cNvGraphicFramePr>
            <a:graphicFrameLocks noGrp="1"/>
          </p:cNvGraphicFramePr>
          <p:nvPr>
            <p:ph idx="1"/>
            <p:extLst>
              <p:ext uri="{D42A27DB-BD31-4B8C-83A1-F6EECF244321}">
                <p14:modId xmlns:p14="http://schemas.microsoft.com/office/powerpoint/2010/main" val="4030936821"/>
              </p:ext>
            </p:extLst>
          </p:nvPr>
        </p:nvGraphicFramePr>
        <p:xfrm>
          <a:off x="1141411" y="2440771"/>
          <a:ext cx="9905999" cy="3584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8993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79AA19A-D2E5-47F2-AF0A-1AF60D42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91A1E618-D29E-4367-8C34-500E34D05B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2783" y="0"/>
            <a:ext cx="12188952" cy="6858000"/>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grpSp>
        <p:nvGrpSpPr>
          <p:cNvPr id="13" name="Group 12">
            <a:extLst>
              <a:ext uri="{FF2B5EF4-FFF2-40B4-BE49-F238E27FC236}">
                <a16:creationId xmlns:a16="http://schemas.microsoft.com/office/drawing/2014/main" id="{81F2BFD0-D896-4BA3-BA8F-0C866BD024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bg2">
                  <a:lumMod val="60000"/>
                  <a:lumOff val="40000"/>
                </a:schemeClr>
              </a:gs>
            </a:gsLst>
            <a:lin ang="5400000" scaled="0"/>
            <a:tileRect/>
          </a:gradFill>
        </p:grpSpPr>
        <p:sp>
          <p:nvSpPr>
            <p:cNvPr id="14" name="Rectangle 5">
              <a:extLst>
                <a:ext uri="{FF2B5EF4-FFF2-40B4-BE49-F238E27FC236}">
                  <a16:creationId xmlns:a16="http://schemas.microsoft.com/office/drawing/2014/main" id="{E768552D-D282-4F68-A829-290A4E83179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15" name="Freeform 6">
              <a:extLst>
                <a:ext uri="{FF2B5EF4-FFF2-40B4-BE49-F238E27FC236}">
                  <a16:creationId xmlns:a16="http://schemas.microsoft.com/office/drawing/2014/main" id="{B24AFF31-9CD5-4E66-92F8-23BBAA24FB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6" name="Freeform 7">
              <a:extLst>
                <a:ext uri="{FF2B5EF4-FFF2-40B4-BE49-F238E27FC236}">
                  <a16:creationId xmlns:a16="http://schemas.microsoft.com/office/drawing/2014/main" id="{2267C9D4-1770-45DD-AAFC-481CD7F9AA8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7" name="Freeform 8">
              <a:extLst>
                <a:ext uri="{FF2B5EF4-FFF2-40B4-BE49-F238E27FC236}">
                  <a16:creationId xmlns:a16="http://schemas.microsoft.com/office/drawing/2014/main" id="{10DD6E0B-EC58-4D78-8125-AD2172CD2E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8" name="Freeform 9">
              <a:extLst>
                <a:ext uri="{FF2B5EF4-FFF2-40B4-BE49-F238E27FC236}">
                  <a16:creationId xmlns:a16="http://schemas.microsoft.com/office/drawing/2014/main" id="{23D6129D-742B-422D-A589-6692C16715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9" name="Freeform 10">
              <a:extLst>
                <a:ext uri="{FF2B5EF4-FFF2-40B4-BE49-F238E27FC236}">
                  <a16:creationId xmlns:a16="http://schemas.microsoft.com/office/drawing/2014/main" id="{9EA94B27-F456-4ED8-8882-77632BDA0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0" name="Freeform 11">
              <a:extLst>
                <a:ext uri="{FF2B5EF4-FFF2-40B4-BE49-F238E27FC236}">
                  <a16:creationId xmlns:a16="http://schemas.microsoft.com/office/drawing/2014/main" id="{5B7F96AD-560C-44A0-A513-B06758743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1" name="Freeform 12">
              <a:extLst>
                <a:ext uri="{FF2B5EF4-FFF2-40B4-BE49-F238E27FC236}">
                  <a16:creationId xmlns:a16="http://schemas.microsoft.com/office/drawing/2014/main" id="{86701218-3235-4E29-9935-1315B5CCAA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2" name="Freeform 13">
              <a:extLst>
                <a:ext uri="{FF2B5EF4-FFF2-40B4-BE49-F238E27FC236}">
                  <a16:creationId xmlns:a16="http://schemas.microsoft.com/office/drawing/2014/main" id="{046B7BE0-D335-42EA-9893-4FA7654F1F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3" name="Freeform 14">
              <a:extLst>
                <a:ext uri="{FF2B5EF4-FFF2-40B4-BE49-F238E27FC236}">
                  <a16:creationId xmlns:a16="http://schemas.microsoft.com/office/drawing/2014/main" id="{1CE912BA-808B-403C-B26F-8083A682E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4" name="Freeform 15">
              <a:extLst>
                <a:ext uri="{FF2B5EF4-FFF2-40B4-BE49-F238E27FC236}">
                  <a16:creationId xmlns:a16="http://schemas.microsoft.com/office/drawing/2014/main" id="{D974F65A-298C-4395-B461-99B9B49A07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5" name="Line 16">
              <a:extLst>
                <a:ext uri="{FF2B5EF4-FFF2-40B4-BE49-F238E27FC236}">
                  <a16:creationId xmlns:a16="http://schemas.microsoft.com/office/drawing/2014/main" id="{700B2930-989F-49DC-B909-8150145AD09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6" name="Freeform 17">
              <a:extLst>
                <a:ext uri="{FF2B5EF4-FFF2-40B4-BE49-F238E27FC236}">
                  <a16:creationId xmlns:a16="http://schemas.microsoft.com/office/drawing/2014/main" id="{795CB5A4-5145-4F55-95D0-6FB820C84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7" name="Freeform 18">
              <a:extLst>
                <a:ext uri="{FF2B5EF4-FFF2-40B4-BE49-F238E27FC236}">
                  <a16:creationId xmlns:a16="http://schemas.microsoft.com/office/drawing/2014/main" id="{54BB8F48-D800-442A-A603-979FE924B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8" name="Freeform 19">
              <a:extLst>
                <a:ext uri="{FF2B5EF4-FFF2-40B4-BE49-F238E27FC236}">
                  <a16:creationId xmlns:a16="http://schemas.microsoft.com/office/drawing/2014/main" id="{6E863078-201C-4DC0-8D49-077300CE5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9" name="Freeform 20">
              <a:extLst>
                <a:ext uri="{FF2B5EF4-FFF2-40B4-BE49-F238E27FC236}">
                  <a16:creationId xmlns:a16="http://schemas.microsoft.com/office/drawing/2014/main" id="{6A07EBB6-75B0-4867-9AAF-7A645F4148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0" name="Rectangle 21">
              <a:extLst>
                <a:ext uri="{FF2B5EF4-FFF2-40B4-BE49-F238E27FC236}">
                  <a16:creationId xmlns:a16="http://schemas.microsoft.com/office/drawing/2014/main" id="{FA40A456-C685-468E-802E-FC9DF586AFD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31" name="Freeform 22">
              <a:extLst>
                <a:ext uri="{FF2B5EF4-FFF2-40B4-BE49-F238E27FC236}">
                  <a16:creationId xmlns:a16="http://schemas.microsoft.com/office/drawing/2014/main" id="{F101202F-1B2A-414C-83B7-9327E599C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2" name="Freeform 23">
              <a:extLst>
                <a:ext uri="{FF2B5EF4-FFF2-40B4-BE49-F238E27FC236}">
                  <a16:creationId xmlns:a16="http://schemas.microsoft.com/office/drawing/2014/main" id="{4CC9B21F-B169-47E9-9B97-3BB645B29C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3" name="Freeform 24">
              <a:extLst>
                <a:ext uri="{FF2B5EF4-FFF2-40B4-BE49-F238E27FC236}">
                  <a16:creationId xmlns:a16="http://schemas.microsoft.com/office/drawing/2014/main" id="{BC5FF733-2B71-4734-AD6A-5B35D99A3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4" name="Freeform 25">
              <a:extLst>
                <a:ext uri="{FF2B5EF4-FFF2-40B4-BE49-F238E27FC236}">
                  <a16:creationId xmlns:a16="http://schemas.microsoft.com/office/drawing/2014/main" id="{0BCEB342-9AFC-4DCB-B92F-E08DC9594A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5" name="Freeform 26">
              <a:extLst>
                <a:ext uri="{FF2B5EF4-FFF2-40B4-BE49-F238E27FC236}">
                  <a16:creationId xmlns:a16="http://schemas.microsoft.com/office/drawing/2014/main" id="{3B9B4933-5C48-49CF-9C6A-A29413150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6" name="Freeform 27">
              <a:extLst>
                <a:ext uri="{FF2B5EF4-FFF2-40B4-BE49-F238E27FC236}">
                  <a16:creationId xmlns:a16="http://schemas.microsoft.com/office/drawing/2014/main" id="{404FC76C-600A-482C-8386-F77ACBCCA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7" name="Freeform 28">
              <a:extLst>
                <a:ext uri="{FF2B5EF4-FFF2-40B4-BE49-F238E27FC236}">
                  <a16:creationId xmlns:a16="http://schemas.microsoft.com/office/drawing/2014/main" id="{E8C5D50B-A590-4AAE-A748-113B62DADA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8" name="Freeform 29">
              <a:extLst>
                <a:ext uri="{FF2B5EF4-FFF2-40B4-BE49-F238E27FC236}">
                  <a16:creationId xmlns:a16="http://schemas.microsoft.com/office/drawing/2014/main" id="{6C045F21-7031-4278-BFEE-A9E856ADA9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9" name="Freeform 30">
              <a:extLst>
                <a:ext uri="{FF2B5EF4-FFF2-40B4-BE49-F238E27FC236}">
                  <a16:creationId xmlns:a16="http://schemas.microsoft.com/office/drawing/2014/main" id="{20EE11A6-3412-4362-8A81-592A15F2A1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0" name="Freeform 31">
              <a:extLst>
                <a:ext uri="{FF2B5EF4-FFF2-40B4-BE49-F238E27FC236}">
                  <a16:creationId xmlns:a16="http://schemas.microsoft.com/office/drawing/2014/main" id="{A376EBB9-93F5-4B6F-95B3-C36B6C851E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9D07796F-02FB-ED99-C564-2E24746BAB90}"/>
              </a:ext>
            </a:extLst>
          </p:cNvPr>
          <p:cNvSpPr>
            <a:spLocks noGrp="1"/>
          </p:cNvSpPr>
          <p:nvPr>
            <p:ph type="title"/>
          </p:nvPr>
        </p:nvSpPr>
        <p:spPr>
          <a:xfrm>
            <a:off x="853330" y="1254035"/>
            <a:ext cx="2926190" cy="4002222"/>
          </a:xfrm>
        </p:spPr>
        <p:txBody>
          <a:bodyPr>
            <a:normAutofit/>
          </a:bodyPr>
          <a:lstStyle/>
          <a:p>
            <a:r>
              <a:rPr lang="en-US">
                <a:solidFill>
                  <a:srgbClr val="FFFFFF"/>
                </a:solidFill>
              </a:rPr>
              <a:t>Norms for our time together</a:t>
            </a:r>
          </a:p>
        </p:txBody>
      </p:sp>
      <p:sp useBgFill="1">
        <p:nvSpPr>
          <p:cNvPr id="42" name="Round Diagonal Corner Rectangle 6">
            <a:extLst>
              <a:ext uri="{FF2B5EF4-FFF2-40B4-BE49-F238E27FC236}">
                <a16:creationId xmlns:a16="http://schemas.microsoft.com/office/drawing/2014/main" id="{092ADBCF-B973-4C52-B740-4963E95B3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853439"/>
            <a:ext cx="6987476" cy="4760505"/>
          </a:xfrm>
          <a:prstGeom prst="round2DiagRect">
            <a:avLst>
              <a:gd name="adj1" fmla="val 7418"/>
              <a:gd name="adj2" fmla="val 0"/>
            </a:avLst>
          </a:prstGeom>
          <a:ln w="19050" cap="sq">
            <a:solidFill>
              <a:schemeClr val="bg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3FDD94EF-2C73-4E4C-8332-A75D8AC6BE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79200" y="0"/>
            <a:ext cx="674688" cy="6848476"/>
            <a:chOff x="11364912" y="0"/>
            <a:chExt cx="674688" cy="6848476"/>
          </a:xfrm>
          <a:gradFill flip="none" rotWithShape="1">
            <a:gsLst>
              <a:gs pos="0">
                <a:schemeClr val="bg2"/>
              </a:gs>
              <a:gs pos="100000">
                <a:schemeClr val="bg2">
                  <a:lumMod val="60000"/>
                  <a:lumOff val="40000"/>
                  <a:alpha val="60000"/>
                </a:schemeClr>
              </a:gs>
            </a:gsLst>
            <a:lin ang="5400000" scaled="0"/>
            <a:tileRect/>
          </a:gradFill>
        </p:grpSpPr>
        <p:sp>
          <p:nvSpPr>
            <p:cNvPr id="45" name="Freeform 32">
              <a:extLst>
                <a:ext uri="{FF2B5EF4-FFF2-40B4-BE49-F238E27FC236}">
                  <a16:creationId xmlns:a16="http://schemas.microsoft.com/office/drawing/2014/main" id="{16EF4FCE-B4BF-485E-B545-95827107AD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6" name="Freeform 33">
              <a:extLst>
                <a:ext uri="{FF2B5EF4-FFF2-40B4-BE49-F238E27FC236}">
                  <a16:creationId xmlns:a16="http://schemas.microsoft.com/office/drawing/2014/main" id="{C2DD2F29-32E6-486A-A295-CB29680AD9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7" name="Freeform 34">
              <a:extLst>
                <a:ext uri="{FF2B5EF4-FFF2-40B4-BE49-F238E27FC236}">
                  <a16:creationId xmlns:a16="http://schemas.microsoft.com/office/drawing/2014/main" id="{B1A76276-E7B7-4550-9AFF-0A2E9EAEA4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8" name="Freeform 35">
              <a:extLst>
                <a:ext uri="{FF2B5EF4-FFF2-40B4-BE49-F238E27FC236}">
                  <a16:creationId xmlns:a16="http://schemas.microsoft.com/office/drawing/2014/main" id="{EAFC4E0E-3390-457C-BCC9-A2479C10F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9" name="Freeform 36">
              <a:extLst>
                <a:ext uri="{FF2B5EF4-FFF2-40B4-BE49-F238E27FC236}">
                  <a16:creationId xmlns:a16="http://schemas.microsoft.com/office/drawing/2014/main" id="{D0E59BF7-C450-4448-B71A-80ECD878D3A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0" name="Freeform 37">
              <a:extLst>
                <a:ext uri="{FF2B5EF4-FFF2-40B4-BE49-F238E27FC236}">
                  <a16:creationId xmlns:a16="http://schemas.microsoft.com/office/drawing/2014/main" id="{BAB182A0-0A27-42D3-A9D0-56E8B7F4A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1" name="Freeform 38">
              <a:extLst>
                <a:ext uri="{FF2B5EF4-FFF2-40B4-BE49-F238E27FC236}">
                  <a16:creationId xmlns:a16="http://schemas.microsoft.com/office/drawing/2014/main" id="{4C9A08D9-525C-448E-A071-78226848F4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2" name="Freeform 39">
              <a:extLst>
                <a:ext uri="{FF2B5EF4-FFF2-40B4-BE49-F238E27FC236}">
                  <a16:creationId xmlns:a16="http://schemas.microsoft.com/office/drawing/2014/main" id="{E7818D96-423C-499F-A080-00EF0B9D4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3" name="Freeform 40">
              <a:extLst>
                <a:ext uri="{FF2B5EF4-FFF2-40B4-BE49-F238E27FC236}">
                  <a16:creationId xmlns:a16="http://schemas.microsoft.com/office/drawing/2014/main" id="{059B8971-2367-46BA-8FCC-D001A6C369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4" name="Rectangle 41">
              <a:extLst>
                <a:ext uri="{FF2B5EF4-FFF2-40B4-BE49-F238E27FC236}">
                  <a16:creationId xmlns:a16="http://schemas.microsoft.com/office/drawing/2014/main" id="{E4DF0A08-11EF-495A-980F-2ED66FBB810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grpSp>
      <p:graphicFrame>
        <p:nvGraphicFramePr>
          <p:cNvPr id="5" name="Content Placeholder 2">
            <a:extLst>
              <a:ext uri="{FF2B5EF4-FFF2-40B4-BE49-F238E27FC236}">
                <a16:creationId xmlns:a16="http://schemas.microsoft.com/office/drawing/2014/main" id="{6917FC2C-3F38-922F-2C09-58F4B0EAB5DB}"/>
              </a:ext>
            </a:extLst>
          </p:cNvPr>
          <p:cNvGraphicFramePr>
            <a:graphicFrameLocks noGrp="1"/>
          </p:cNvGraphicFramePr>
          <p:nvPr>
            <p:ph idx="1"/>
            <p:extLst>
              <p:ext uri="{D42A27DB-BD31-4B8C-83A1-F6EECF244321}">
                <p14:modId xmlns:p14="http://schemas.microsoft.com/office/powerpoint/2010/main" val="114951337"/>
              </p:ext>
            </p:extLst>
          </p:nvPr>
        </p:nvGraphicFramePr>
        <p:xfrm>
          <a:off x="4423954" y="1254035"/>
          <a:ext cx="6296297" cy="40022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6021267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8">
            <a:extLst>
              <a:ext uri="{FF2B5EF4-FFF2-40B4-BE49-F238E27FC236}">
                <a16:creationId xmlns:a16="http://schemas.microsoft.com/office/drawing/2014/main" id="{E79AA19A-D2E5-47F2-AF0A-1AF60D42C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pic>
        <p:nvPicPr>
          <p:cNvPr id="76" name="Picture 2">
            <a:extLst>
              <a:ext uri="{FF2B5EF4-FFF2-40B4-BE49-F238E27FC236}">
                <a16:creationId xmlns:a16="http://schemas.microsoft.com/office/drawing/2014/main" id="{91A1E618-D29E-4367-8C34-500E34D05B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2783" y="0"/>
            <a:ext cx="12188952" cy="6858000"/>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grpSp>
        <p:nvGrpSpPr>
          <p:cNvPr id="13" name="Group 12">
            <a:extLst>
              <a:ext uri="{FF2B5EF4-FFF2-40B4-BE49-F238E27FC236}">
                <a16:creationId xmlns:a16="http://schemas.microsoft.com/office/drawing/2014/main" id="{81F2BFD0-D896-4BA3-BA8F-0C866BD0246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0788" cy="6858001"/>
            <a:chOff x="-14288" y="0"/>
            <a:chExt cx="1220788" cy="6858001"/>
          </a:xfrm>
          <a:gradFill flip="none" rotWithShape="1">
            <a:gsLst>
              <a:gs pos="0">
                <a:schemeClr val="bg2"/>
              </a:gs>
              <a:gs pos="100000">
                <a:schemeClr val="bg2">
                  <a:lumMod val="60000"/>
                  <a:lumOff val="40000"/>
                </a:schemeClr>
              </a:gs>
            </a:gsLst>
            <a:lin ang="5400000" scaled="0"/>
            <a:tileRect/>
          </a:gradFill>
        </p:grpSpPr>
        <p:sp>
          <p:nvSpPr>
            <p:cNvPr id="14" name="Rectangle 5">
              <a:extLst>
                <a:ext uri="{FF2B5EF4-FFF2-40B4-BE49-F238E27FC236}">
                  <a16:creationId xmlns:a16="http://schemas.microsoft.com/office/drawing/2014/main" id="{E768552D-D282-4F68-A829-290A4E83179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15" name="Freeform 6">
              <a:extLst>
                <a:ext uri="{FF2B5EF4-FFF2-40B4-BE49-F238E27FC236}">
                  <a16:creationId xmlns:a16="http://schemas.microsoft.com/office/drawing/2014/main" id="{B24AFF31-9CD5-4E66-92F8-23BBAA24FB6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6" name="Freeform 7">
              <a:extLst>
                <a:ext uri="{FF2B5EF4-FFF2-40B4-BE49-F238E27FC236}">
                  <a16:creationId xmlns:a16="http://schemas.microsoft.com/office/drawing/2014/main" id="{2267C9D4-1770-45DD-AAFC-481CD7F9AA8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7" name="Freeform 8">
              <a:extLst>
                <a:ext uri="{FF2B5EF4-FFF2-40B4-BE49-F238E27FC236}">
                  <a16:creationId xmlns:a16="http://schemas.microsoft.com/office/drawing/2014/main" id="{10DD6E0B-EC58-4D78-8125-AD2172CD2E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8" name="Freeform 9">
              <a:extLst>
                <a:ext uri="{FF2B5EF4-FFF2-40B4-BE49-F238E27FC236}">
                  <a16:creationId xmlns:a16="http://schemas.microsoft.com/office/drawing/2014/main" id="{23D6129D-742B-422D-A589-6692C16715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9" name="Freeform 10">
              <a:extLst>
                <a:ext uri="{FF2B5EF4-FFF2-40B4-BE49-F238E27FC236}">
                  <a16:creationId xmlns:a16="http://schemas.microsoft.com/office/drawing/2014/main" id="{9EA94B27-F456-4ED8-8882-77632BDA08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0" name="Freeform 11">
              <a:extLst>
                <a:ext uri="{FF2B5EF4-FFF2-40B4-BE49-F238E27FC236}">
                  <a16:creationId xmlns:a16="http://schemas.microsoft.com/office/drawing/2014/main" id="{5B7F96AD-560C-44A0-A513-B06758743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1" name="Freeform 12">
              <a:extLst>
                <a:ext uri="{FF2B5EF4-FFF2-40B4-BE49-F238E27FC236}">
                  <a16:creationId xmlns:a16="http://schemas.microsoft.com/office/drawing/2014/main" id="{86701218-3235-4E29-9935-1315B5CCAA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2" name="Freeform 13">
              <a:extLst>
                <a:ext uri="{FF2B5EF4-FFF2-40B4-BE49-F238E27FC236}">
                  <a16:creationId xmlns:a16="http://schemas.microsoft.com/office/drawing/2014/main" id="{046B7BE0-D335-42EA-9893-4FA7654F1F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3" name="Freeform 14">
              <a:extLst>
                <a:ext uri="{FF2B5EF4-FFF2-40B4-BE49-F238E27FC236}">
                  <a16:creationId xmlns:a16="http://schemas.microsoft.com/office/drawing/2014/main" id="{1CE912BA-808B-403C-B26F-8083A682EF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4" name="Freeform 15">
              <a:extLst>
                <a:ext uri="{FF2B5EF4-FFF2-40B4-BE49-F238E27FC236}">
                  <a16:creationId xmlns:a16="http://schemas.microsoft.com/office/drawing/2014/main" id="{D974F65A-298C-4395-B461-99B9B49A07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5" name="Line 16">
              <a:extLst>
                <a:ext uri="{FF2B5EF4-FFF2-40B4-BE49-F238E27FC236}">
                  <a16:creationId xmlns:a16="http://schemas.microsoft.com/office/drawing/2014/main" id="{700B2930-989F-49DC-B909-8150145AD09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6" name="Freeform 17">
              <a:extLst>
                <a:ext uri="{FF2B5EF4-FFF2-40B4-BE49-F238E27FC236}">
                  <a16:creationId xmlns:a16="http://schemas.microsoft.com/office/drawing/2014/main" id="{795CB5A4-5145-4F55-95D0-6FB820C84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7" name="Freeform 18">
              <a:extLst>
                <a:ext uri="{FF2B5EF4-FFF2-40B4-BE49-F238E27FC236}">
                  <a16:creationId xmlns:a16="http://schemas.microsoft.com/office/drawing/2014/main" id="{54BB8F48-D800-442A-A603-979FE924B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8" name="Freeform 19">
              <a:extLst>
                <a:ext uri="{FF2B5EF4-FFF2-40B4-BE49-F238E27FC236}">
                  <a16:creationId xmlns:a16="http://schemas.microsoft.com/office/drawing/2014/main" id="{6E863078-201C-4DC0-8D49-077300CE5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9" name="Freeform 20">
              <a:extLst>
                <a:ext uri="{FF2B5EF4-FFF2-40B4-BE49-F238E27FC236}">
                  <a16:creationId xmlns:a16="http://schemas.microsoft.com/office/drawing/2014/main" id="{6A07EBB6-75B0-4867-9AAF-7A645F41484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0" name="Rectangle 21">
              <a:extLst>
                <a:ext uri="{FF2B5EF4-FFF2-40B4-BE49-F238E27FC236}">
                  <a16:creationId xmlns:a16="http://schemas.microsoft.com/office/drawing/2014/main" id="{FA40A456-C685-468E-802E-FC9DF586AFD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31" name="Freeform 22">
              <a:extLst>
                <a:ext uri="{FF2B5EF4-FFF2-40B4-BE49-F238E27FC236}">
                  <a16:creationId xmlns:a16="http://schemas.microsoft.com/office/drawing/2014/main" id="{F101202F-1B2A-414C-83B7-9327E599C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2" name="Freeform 23">
              <a:extLst>
                <a:ext uri="{FF2B5EF4-FFF2-40B4-BE49-F238E27FC236}">
                  <a16:creationId xmlns:a16="http://schemas.microsoft.com/office/drawing/2014/main" id="{4CC9B21F-B169-47E9-9B97-3BB645B29C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3" name="Freeform 24">
              <a:extLst>
                <a:ext uri="{FF2B5EF4-FFF2-40B4-BE49-F238E27FC236}">
                  <a16:creationId xmlns:a16="http://schemas.microsoft.com/office/drawing/2014/main" id="{BC5FF733-2B71-4734-AD6A-5B35D99A3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4" name="Freeform 25">
              <a:extLst>
                <a:ext uri="{FF2B5EF4-FFF2-40B4-BE49-F238E27FC236}">
                  <a16:creationId xmlns:a16="http://schemas.microsoft.com/office/drawing/2014/main" id="{0BCEB342-9AFC-4DCB-B92F-E08DC9594A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5" name="Freeform 26">
              <a:extLst>
                <a:ext uri="{FF2B5EF4-FFF2-40B4-BE49-F238E27FC236}">
                  <a16:creationId xmlns:a16="http://schemas.microsoft.com/office/drawing/2014/main" id="{3B9B4933-5C48-49CF-9C6A-A29413150C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6" name="Freeform 27">
              <a:extLst>
                <a:ext uri="{FF2B5EF4-FFF2-40B4-BE49-F238E27FC236}">
                  <a16:creationId xmlns:a16="http://schemas.microsoft.com/office/drawing/2014/main" id="{404FC76C-600A-482C-8386-F77ACBCCA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7" name="Freeform 28">
              <a:extLst>
                <a:ext uri="{FF2B5EF4-FFF2-40B4-BE49-F238E27FC236}">
                  <a16:creationId xmlns:a16="http://schemas.microsoft.com/office/drawing/2014/main" id="{E8C5D50B-A590-4AAE-A748-113B62DADA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8" name="Freeform 29">
              <a:extLst>
                <a:ext uri="{FF2B5EF4-FFF2-40B4-BE49-F238E27FC236}">
                  <a16:creationId xmlns:a16="http://schemas.microsoft.com/office/drawing/2014/main" id="{6C045F21-7031-4278-BFEE-A9E856ADA9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9" name="Freeform 30">
              <a:extLst>
                <a:ext uri="{FF2B5EF4-FFF2-40B4-BE49-F238E27FC236}">
                  <a16:creationId xmlns:a16="http://schemas.microsoft.com/office/drawing/2014/main" id="{20EE11A6-3412-4362-8A81-592A15F2A1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7" name="Freeform 31">
              <a:extLst>
                <a:ext uri="{FF2B5EF4-FFF2-40B4-BE49-F238E27FC236}">
                  <a16:creationId xmlns:a16="http://schemas.microsoft.com/office/drawing/2014/main" id="{A376EBB9-93F5-4B6F-95B3-C36B6C851ED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grpSp>
      <p:sp>
        <p:nvSpPr>
          <p:cNvPr id="2" name="Title 1">
            <a:extLst>
              <a:ext uri="{FF2B5EF4-FFF2-40B4-BE49-F238E27FC236}">
                <a16:creationId xmlns:a16="http://schemas.microsoft.com/office/drawing/2014/main" id="{B20E8817-64B6-C694-5A50-65FCF1E76015}"/>
              </a:ext>
            </a:extLst>
          </p:cNvPr>
          <p:cNvSpPr>
            <a:spLocks noGrp="1"/>
          </p:cNvSpPr>
          <p:nvPr>
            <p:ph type="title"/>
          </p:nvPr>
        </p:nvSpPr>
        <p:spPr>
          <a:xfrm>
            <a:off x="853330" y="1254035"/>
            <a:ext cx="2926190" cy="4002222"/>
          </a:xfrm>
        </p:spPr>
        <p:txBody>
          <a:bodyPr>
            <a:normAutofit/>
          </a:bodyPr>
          <a:lstStyle/>
          <a:p>
            <a:r>
              <a:rPr lang="en-US" dirty="0">
                <a:solidFill>
                  <a:srgbClr val="FFFFFF"/>
                </a:solidFill>
              </a:rPr>
              <a:t>Session  objectives</a:t>
            </a:r>
          </a:p>
        </p:txBody>
      </p:sp>
      <p:sp useBgFill="1">
        <p:nvSpPr>
          <p:cNvPr id="78" name="Round Diagonal Corner Rectangle 6">
            <a:extLst>
              <a:ext uri="{FF2B5EF4-FFF2-40B4-BE49-F238E27FC236}">
                <a16:creationId xmlns:a16="http://schemas.microsoft.com/office/drawing/2014/main" id="{092ADBCF-B973-4C52-B740-4963E95B3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853439"/>
            <a:ext cx="6987476" cy="4760505"/>
          </a:xfrm>
          <a:prstGeom prst="round2DiagRect">
            <a:avLst>
              <a:gd name="adj1" fmla="val 7418"/>
              <a:gd name="adj2" fmla="val 0"/>
            </a:avLst>
          </a:prstGeom>
          <a:ln w="19050" cap="sq">
            <a:solidFill>
              <a:schemeClr val="bg2">
                <a:lumMod val="60000"/>
                <a:lumOff val="40000"/>
                <a:alpha val="60000"/>
              </a:schemeClr>
            </a:solidFill>
            <a:miter lim="800000"/>
          </a:ln>
          <a:effectLst>
            <a:outerShdw blurRad="889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43">
            <a:extLst>
              <a:ext uri="{FF2B5EF4-FFF2-40B4-BE49-F238E27FC236}">
                <a16:creationId xmlns:a16="http://schemas.microsoft.com/office/drawing/2014/main" id="{3FDD94EF-2C73-4E4C-8332-A75D8AC6BE3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79200" y="0"/>
            <a:ext cx="674688" cy="6848476"/>
            <a:chOff x="11364912" y="0"/>
            <a:chExt cx="674688" cy="6848476"/>
          </a:xfrm>
          <a:gradFill flip="none" rotWithShape="1">
            <a:gsLst>
              <a:gs pos="0">
                <a:schemeClr val="bg2"/>
              </a:gs>
              <a:gs pos="100000">
                <a:schemeClr val="bg2">
                  <a:lumMod val="60000"/>
                  <a:lumOff val="40000"/>
                  <a:alpha val="60000"/>
                </a:schemeClr>
              </a:gs>
            </a:gsLst>
            <a:lin ang="5400000" scaled="0"/>
            <a:tileRect/>
          </a:gradFill>
        </p:grpSpPr>
        <p:sp>
          <p:nvSpPr>
            <p:cNvPr id="45" name="Freeform 32">
              <a:extLst>
                <a:ext uri="{FF2B5EF4-FFF2-40B4-BE49-F238E27FC236}">
                  <a16:creationId xmlns:a16="http://schemas.microsoft.com/office/drawing/2014/main" id="{16EF4FCE-B4BF-485E-B545-95827107AD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6" name="Freeform 33">
              <a:extLst>
                <a:ext uri="{FF2B5EF4-FFF2-40B4-BE49-F238E27FC236}">
                  <a16:creationId xmlns:a16="http://schemas.microsoft.com/office/drawing/2014/main" id="{C2DD2F29-32E6-486A-A295-CB29680AD9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7" name="Freeform 34">
              <a:extLst>
                <a:ext uri="{FF2B5EF4-FFF2-40B4-BE49-F238E27FC236}">
                  <a16:creationId xmlns:a16="http://schemas.microsoft.com/office/drawing/2014/main" id="{B1A76276-E7B7-4550-9AFF-0A2E9EAEA45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8" name="Freeform 35">
              <a:extLst>
                <a:ext uri="{FF2B5EF4-FFF2-40B4-BE49-F238E27FC236}">
                  <a16:creationId xmlns:a16="http://schemas.microsoft.com/office/drawing/2014/main" id="{EAFC4E0E-3390-457C-BCC9-A2479C10FE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9" name="Freeform 36">
              <a:extLst>
                <a:ext uri="{FF2B5EF4-FFF2-40B4-BE49-F238E27FC236}">
                  <a16:creationId xmlns:a16="http://schemas.microsoft.com/office/drawing/2014/main" id="{D0E59BF7-C450-4448-B71A-80ECD878D3A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0" name="Freeform 37">
              <a:extLst>
                <a:ext uri="{FF2B5EF4-FFF2-40B4-BE49-F238E27FC236}">
                  <a16:creationId xmlns:a16="http://schemas.microsoft.com/office/drawing/2014/main" id="{BAB182A0-0A27-42D3-A9D0-56E8B7F4A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1" name="Freeform 38">
              <a:extLst>
                <a:ext uri="{FF2B5EF4-FFF2-40B4-BE49-F238E27FC236}">
                  <a16:creationId xmlns:a16="http://schemas.microsoft.com/office/drawing/2014/main" id="{4C9A08D9-525C-448E-A071-78226848F4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2" name="Freeform 39">
              <a:extLst>
                <a:ext uri="{FF2B5EF4-FFF2-40B4-BE49-F238E27FC236}">
                  <a16:creationId xmlns:a16="http://schemas.microsoft.com/office/drawing/2014/main" id="{E7818D96-423C-499F-A080-00EF0B9D4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3" name="Freeform 40">
              <a:extLst>
                <a:ext uri="{FF2B5EF4-FFF2-40B4-BE49-F238E27FC236}">
                  <a16:creationId xmlns:a16="http://schemas.microsoft.com/office/drawing/2014/main" id="{059B8971-2367-46BA-8FCC-D001A6C369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4" name="Rectangle 41">
              <a:extLst>
                <a:ext uri="{FF2B5EF4-FFF2-40B4-BE49-F238E27FC236}">
                  <a16:creationId xmlns:a16="http://schemas.microsoft.com/office/drawing/2014/main" id="{E4DF0A08-11EF-495A-980F-2ED66FBB810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grpSp>
      <p:graphicFrame>
        <p:nvGraphicFramePr>
          <p:cNvPr id="80" name="Content Placeholder 2">
            <a:extLst>
              <a:ext uri="{FF2B5EF4-FFF2-40B4-BE49-F238E27FC236}">
                <a16:creationId xmlns:a16="http://schemas.microsoft.com/office/drawing/2014/main" id="{8B26B10D-A4D0-438A-8C1F-F5031FECCE9E}"/>
              </a:ext>
            </a:extLst>
          </p:cNvPr>
          <p:cNvGraphicFramePr>
            <a:graphicFrameLocks noGrp="1"/>
          </p:cNvGraphicFramePr>
          <p:nvPr>
            <p:ph idx="1"/>
            <p:extLst>
              <p:ext uri="{D42A27DB-BD31-4B8C-83A1-F6EECF244321}">
                <p14:modId xmlns:p14="http://schemas.microsoft.com/office/powerpoint/2010/main" val="3645537184"/>
              </p:ext>
            </p:extLst>
          </p:nvPr>
        </p:nvGraphicFramePr>
        <p:xfrm>
          <a:off x="4423954" y="1254035"/>
          <a:ext cx="6296297" cy="400222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7583394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4B9C16B-AC4A-44ED-9075-F76549B46E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15">
            <a:extLst>
              <a:ext uri="{FF2B5EF4-FFF2-40B4-BE49-F238E27FC236}">
                <a16:creationId xmlns:a16="http://schemas.microsoft.com/office/drawing/2014/main" id="{62A2FEB6-F419-4684-9ABC-9E32E012E8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0" y="-11384"/>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17" name="Rectangle 5">
              <a:extLst>
                <a:ext uri="{FF2B5EF4-FFF2-40B4-BE49-F238E27FC236}">
                  <a16:creationId xmlns:a16="http://schemas.microsoft.com/office/drawing/2014/main" id="{21E24A15-28D6-4CEB-9268-0BB0BEEAF38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18" name="Freeform 6">
              <a:extLst>
                <a:ext uri="{FF2B5EF4-FFF2-40B4-BE49-F238E27FC236}">
                  <a16:creationId xmlns:a16="http://schemas.microsoft.com/office/drawing/2014/main" id="{4345933F-9633-4510-90E1-08B0E2A19E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19" name="Freeform 7">
              <a:extLst>
                <a:ext uri="{FF2B5EF4-FFF2-40B4-BE49-F238E27FC236}">
                  <a16:creationId xmlns:a16="http://schemas.microsoft.com/office/drawing/2014/main" id="{C68A48FB-1BE4-4053-A76F-5A5511BA0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0" name="Freeform 8">
              <a:extLst>
                <a:ext uri="{FF2B5EF4-FFF2-40B4-BE49-F238E27FC236}">
                  <a16:creationId xmlns:a16="http://schemas.microsoft.com/office/drawing/2014/main" id="{8149777B-6A9F-4C95-BF44-F964645071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1" name="Freeform 9">
              <a:extLst>
                <a:ext uri="{FF2B5EF4-FFF2-40B4-BE49-F238E27FC236}">
                  <a16:creationId xmlns:a16="http://schemas.microsoft.com/office/drawing/2014/main" id="{0654845E-622A-4AD3-8F3A-6E1DEAB5FC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2" name="Freeform 10">
              <a:extLst>
                <a:ext uri="{FF2B5EF4-FFF2-40B4-BE49-F238E27FC236}">
                  <a16:creationId xmlns:a16="http://schemas.microsoft.com/office/drawing/2014/main" id="{DF1C0739-3D08-4C83-857E-B0724A6E8C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3" name="Freeform 11">
              <a:extLst>
                <a:ext uri="{FF2B5EF4-FFF2-40B4-BE49-F238E27FC236}">
                  <a16:creationId xmlns:a16="http://schemas.microsoft.com/office/drawing/2014/main" id="{D235EAA0-7D5A-453A-9643-EE7A4954E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4" name="Freeform 12">
              <a:extLst>
                <a:ext uri="{FF2B5EF4-FFF2-40B4-BE49-F238E27FC236}">
                  <a16:creationId xmlns:a16="http://schemas.microsoft.com/office/drawing/2014/main" id="{94C6FB7C-72DE-42DE-8F58-CCE9B8F556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5" name="Freeform 13">
              <a:extLst>
                <a:ext uri="{FF2B5EF4-FFF2-40B4-BE49-F238E27FC236}">
                  <a16:creationId xmlns:a16="http://schemas.microsoft.com/office/drawing/2014/main" id="{FE31E0FE-EC8D-4EA7-BD9D-02F8C54FDB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6" name="Freeform 14">
              <a:extLst>
                <a:ext uri="{FF2B5EF4-FFF2-40B4-BE49-F238E27FC236}">
                  <a16:creationId xmlns:a16="http://schemas.microsoft.com/office/drawing/2014/main" id="{69FE4B12-13E0-48F9-9E18-66406B8D3C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7" name="Freeform 15">
              <a:extLst>
                <a:ext uri="{FF2B5EF4-FFF2-40B4-BE49-F238E27FC236}">
                  <a16:creationId xmlns:a16="http://schemas.microsoft.com/office/drawing/2014/main" id="{87FAADC3-B321-43EE-B8F3-2842D84098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28" name="Line 16">
              <a:extLst>
                <a:ext uri="{FF2B5EF4-FFF2-40B4-BE49-F238E27FC236}">
                  <a16:creationId xmlns:a16="http://schemas.microsoft.com/office/drawing/2014/main" id="{90461464-1683-402F-A72B-8558CC67774C}"/>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9" name="Freeform 17">
              <a:extLst>
                <a:ext uri="{FF2B5EF4-FFF2-40B4-BE49-F238E27FC236}">
                  <a16:creationId xmlns:a16="http://schemas.microsoft.com/office/drawing/2014/main" id="{70F594E7-32D0-45B9-A3CF-636CF6FCB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0" name="Freeform 18">
              <a:extLst>
                <a:ext uri="{FF2B5EF4-FFF2-40B4-BE49-F238E27FC236}">
                  <a16:creationId xmlns:a16="http://schemas.microsoft.com/office/drawing/2014/main" id="{8AEF60E1-26C2-4E3C-B839-347DDD23C3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1" name="Freeform 19">
              <a:extLst>
                <a:ext uri="{FF2B5EF4-FFF2-40B4-BE49-F238E27FC236}">
                  <a16:creationId xmlns:a16="http://schemas.microsoft.com/office/drawing/2014/main" id="{792FE54B-EE9D-4E57-B6BC-6A9196BE89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2" name="Freeform 20">
              <a:extLst>
                <a:ext uri="{FF2B5EF4-FFF2-40B4-BE49-F238E27FC236}">
                  <a16:creationId xmlns:a16="http://schemas.microsoft.com/office/drawing/2014/main" id="{72BE56DF-619D-463E-8F88-CABA09DA88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3" name="Rectangle 21">
              <a:extLst>
                <a:ext uri="{FF2B5EF4-FFF2-40B4-BE49-F238E27FC236}">
                  <a16:creationId xmlns:a16="http://schemas.microsoft.com/office/drawing/2014/main" id="{C7430457-1935-4BBF-A6A7-7C3125A02EF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34" name="Freeform 22">
              <a:extLst>
                <a:ext uri="{FF2B5EF4-FFF2-40B4-BE49-F238E27FC236}">
                  <a16:creationId xmlns:a16="http://schemas.microsoft.com/office/drawing/2014/main" id="{BB006150-E547-4E84-A2B1-59131F3D53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5" name="Freeform 23">
              <a:extLst>
                <a:ext uri="{FF2B5EF4-FFF2-40B4-BE49-F238E27FC236}">
                  <a16:creationId xmlns:a16="http://schemas.microsoft.com/office/drawing/2014/main" id="{5A8CD074-956B-41A4-870B-001554B69B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6" name="Freeform 24">
              <a:extLst>
                <a:ext uri="{FF2B5EF4-FFF2-40B4-BE49-F238E27FC236}">
                  <a16:creationId xmlns:a16="http://schemas.microsoft.com/office/drawing/2014/main" id="{070C253B-974E-459F-AD0B-7057224828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7" name="Freeform 25">
              <a:extLst>
                <a:ext uri="{FF2B5EF4-FFF2-40B4-BE49-F238E27FC236}">
                  <a16:creationId xmlns:a16="http://schemas.microsoft.com/office/drawing/2014/main" id="{BBC07B3D-A631-44EA-861A-7D80383A10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8" name="Freeform 26">
              <a:extLst>
                <a:ext uri="{FF2B5EF4-FFF2-40B4-BE49-F238E27FC236}">
                  <a16:creationId xmlns:a16="http://schemas.microsoft.com/office/drawing/2014/main" id="{32039DC6-B4CF-4A5A-8D17-3A568D125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39" name="Freeform 27">
              <a:extLst>
                <a:ext uri="{FF2B5EF4-FFF2-40B4-BE49-F238E27FC236}">
                  <a16:creationId xmlns:a16="http://schemas.microsoft.com/office/drawing/2014/main" id="{99E0C81F-5D8D-4AF8-BDE5-4DF75868F7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0" name="Freeform 28">
              <a:extLst>
                <a:ext uri="{FF2B5EF4-FFF2-40B4-BE49-F238E27FC236}">
                  <a16:creationId xmlns:a16="http://schemas.microsoft.com/office/drawing/2014/main" id="{0D946680-855C-41EC-BBA2-61F6F776E5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1" name="Freeform 29">
              <a:extLst>
                <a:ext uri="{FF2B5EF4-FFF2-40B4-BE49-F238E27FC236}">
                  <a16:creationId xmlns:a16="http://schemas.microsoft.com/office/drawing/2014/main" id="{E6FAD9E8-6E13-45A0-A5D6-8BCAD27B40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2" name="Freeform 30">
              <a:extLst>
                <a:ext uri="{FF2B5EF4-FFF2-40B4-BE49-F238E27FC236}">
                  <a16:creationId xmlns:a16="http://schemas.microsoft.com/office/drawing/2014/main" id="{0CCBC8FA-0581-454F-9FD1-6B6102A1A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43" name="Freeform 31">
              <a:extLst>
                <a:ext uri="{FF2B5EF4-FFF2-40B4-BE49-F238E27FC236}">
                  <a16:creationId xmlns:a16="http://schemas.microsoft.com/office/drawing/2014/main" id="{5D6C328F-65A5-41E8-86E9-E4E638CC3B4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grpSp>
      <p:pic>
        <p:nvPicPr>
          <p:cNvPr id="45" name="Picture 2">
            <a:extLst>
              <a:ext uri="{FF2B5EF4-FFF2-40B4-BE49-F238E27FC236}">
                <a16:creationId xmlns:a16="http://schemas.microsoft.com/office/drawing/2014/main" id="{3E94A106-9341-485C-9057-9D62B2BD08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a:stretch>
            <a:fillRect/>
          </a:stretch>
        </p:blipFill>
        <p:spPr bwMode="auto">
          <a:xfrm>
            <a:off x="1190" y="-2"/>
            <a:ext cx="4061525" cy="6858001"/>
          </a:xfrm>
          <a:prstGeom prst="rect">
            <a:avLst/>
          </a:prstGeom>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47" name="Rectangle 46">
            <a:extLst>
              <a:ext uri="{FF2B5EF4-FFF2-40B4-BE49-F238E27FC236}">
                <a16:creationId xmlns:a16="http://schemas.microsoft.com/office/drawing/2014/main" id="{B53044DC-4918-43DA-B49D-91673C6C94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853"/>
            <a:ext cx="4055621" cy="6858000"/>
          </a:xfrm>
          <a:prstGeom prst="rect">
            <a:avLst/>
          </a:prstGeom>
          <a:ln>
            <a:noFill/>
          </a:ln>
          <a:effectLst>
            <a:outerShdw blurRad="76200" dist="38100" algn="l" rotWithShape="0">
              <a:prstClr val="black">
                <a:alpha val="37000"/>
              </a:prstClr>
            </a:out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1DCE6B36-1420-43AB-86CF-4E653A517B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90" y="-9998"/>
            <a:ext cx="1220788" cy="6858001"/>
            <a:chOff x="-14288" y="0"/>
            <a:chExt cx="1220788" cy="6858001"/>
          </a:xfrm>
          <a:gradFill flip="none" rotWithShape="1">
            <a:gsLst>
              <a:gs pos="0">
                <a:schemeClr val="bg2"/>
              </a:gs>
              <a:gs pos="100000">
                <a:schemeClr val="tx2">
                  <a:lumMod val="60000"/>
                  <a:lumOff val="40000"/>
                </a:schemeClr>
              </a:gs>
            </a:gsLst>
            <a:lin ang="5400000" scaled="0"/>
            <a:tileRect/>
          </a:gradFill>
        </p:grpSpPr>
        <p:sp>
          <p:nvSpPr>
            <p:cNvPr id="50" name="Rectangle 5">
              <a:extLst>
                <a:ext uri="{FF2B5EF4-FFF2-40B4-BE49-F238E27FC236}">
                  <a16:creationId xmlns:a16="http://schemas.microsoft.com/office/drawing/2014/main" id="{72626E0B-9628-468E-A713-011C02F602BB}"/>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51" name="Freeform 6">
              <a:extLst>
                <a:ext uri="{FF2B5EF4-FFF2-40B4-BE49-F238E27FC236}">
                  <a16:creationId xmlns:a16="http://schemas.microsoft.com/office/drawing/2014/main" id="{93F7977A-BD91-4B0D-9A8D-372DB67AD8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2" name="Freeform 7">
              <a:extLst>
                <a:ext uri="{FF2B5EF4-FFF2-40B4-BE49-F238E27FC236}">
                  <a16:creationId xmlns:a16="http://schemas.microsoft.com/office/drawing/2014/main" id="{9FEE6A56-01A1-404D-864E-1C2587C9AF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3" name="Freeform 8">
              <a:extLst>
                <a:ext uri="{FF2B5EF4-FFF2-40B4-BE49-F238E27FC236}">
                  <a16:creationId xmlns:a16="http://schemas.microsoft.com/office/drawing/2014/main" id="{E74DBBF2-EF6F-4E3E-B183-F8EEE7609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4" name="Freeform 9">
              <a:extLst>
                <a:ext uri="{FF2B5EF4-FFF2-40B4-BE49-F238E27FC236}">
                  <a16:creationId xmlns:a16="http://schemas.microsoft.com/office/drawing/2014/main" id="{ABCF0F27-B056-474C-A0FB-1DB747A92FB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5" name="Freeform 10">
              <a:extLst>
                <a:ext uri="{FF2B5EF4-FFF2-40B4-BE49-F238E27FC236}">
                  <a16:creationId xmlns:a16="http://schemas.microsoft.com/office/drawing/2014/main" id="{0A0A5B7B-BA2A-45CC-AABE-9D5B08A5D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6" name="Freeform 11">
              <a:extLst>
                <a:ext uri="{FF2B5EF4-FFF2-40B4-BE49-F238E27FC236}">
                  <a16:creationId xmlns:a16="http://schemas.microsoft.com/office/drawing/2014/main" id="{3C9A5D2B-1787-4954-9108-B9D497A87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7" name="Freeform 12">
              <a:extLst>
                <a:ext uri="{FF2B5EF4-FFF2-40B4-BE49-F238E27FC236}">
                  <a16:creationId xmlns:a16="http://schemas.microsoft.com/office/drawing/2014/main" id="{818C4F8B-7556-49A7-83C6-C8F631F6A9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8" name="Freeform 13">
              <a:extLst>
                <a:ext uri="{FF2B5EF4-FFF2-40B4-BE49-F238E27FC236}">
                  <a16:creationId xmlns:a16="http://schemas.microsoft.com/office/drawing/2014/main" id="{22BED614-D078-47EA-9C72-190217FDD5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59" name="Freeform 14">
              <a:extLst>
                <a:ext uri="{FF2B5EF4-FFF2-40B4-BE49-F238E27FC236}">
                  <a16:creationId xmlns:a16="http://schemas.microsoft.com/office/drawing/2014/main" id="{73DE0BF2-86D7-4038-AC4B-AF0F116A58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0" name="Freeform 15">
              <a:extLst>
                <a:ext uri="{FF2B5EF4-FFF2-40B4-BE49-F238E27FC236}">
                  <a16:creationId xmlns:a16="http://schemas.microsoft.com/office/drawing/2014/main" id="{11D8BB55-D027-420C-9EF9-49B3BA79DC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1" name="Line 16">
              <a:extLst>
                <a:ext uri="{FF2B5EF4-FFF2-40B4-BE49-F238E27FC236}">
                  <a16:creationId xmlns:a16="http://schemas.microsoft.com/office/drawing/2014/main" id="{3FAEF5CE-07ED-46A7-9777-D86C70719583}"/>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62" name="Freeform 17">
              <a:extLst>
                <a:ext uri="{FF2B5EF4-FFF2-40B4-BE49-F238E27FC236}">
                  <a16:creationId xmlns:a16="http://schemas.microsoft.com/office/drawing/2014/main" id="{29CAFB1A-357C-4313-B734-1CD4E4F9D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3" name="Freeform 18">
              <a:extLst>
                <a:ext uri="{FF2B5EF4-FFF2-40B4-BE49-F238E27FC236}">
                  <a16:creationId xmlns:a16="http://schemas.microsoft.com/office/drawing/2014/main" id="{653161D3-8634-4BB7-A2BC-028C4EAA1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4" name="Freeform 19">
              <a:extLst>
                <a:ext uri="{FF2B5EF4-FFF2-40B4-BE49-F238E27FC236}">
                  <a16:creationId xmlns:a16="http://schemas.microsoft.com/office/drawing/2014/main" id="{9537546A-6FF1-408B-AFE2-BBF7D34823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5" name="Freeform 20">
              <a:extLst>
                <a:ext uri="{FF2B5EF4-FFF2-40B4-BE49-F238E27FC236}">
                  <a16:creationId xmlns:a16="http://schemas.microsoft.com/office/drawing/2014/main" id="{F73EE662-79B7-404B-B1B8-0E096BE4CD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6" name="Rectangle 21">
              <a:extLst>
                <a:ext uri="{FF2B5EF4-FFF2-40B4-BE49-F238E27FC236}">
                  <a16:creationId xmlns:a16="http://schemas.microsoft.com/office/drawing/2014/main" id="{B6DDB906-1F52-4D64-8493-4816EDDD34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miter lim="800000"/>
                  <a:headEnd/>
                  <a:tailEnd/>
                </a14:hiddenLine>
              </a:ext>
            </a:extLst>
          </p:spPr>
        </p:sp>
        <p:sp>
          <p:nvSpPr>
            <p:cNvPr id="67" name="Freeform 22">
              <a:extLst>
                <a:ext uri="{FF2B5EF4-FFF2-40B4-BE49-F238E27FC236}">
                  <a16:creationId xmlns:a16="http://schemas.microsoft.com/office/drawing/2014/main" id="{4FA472A5-ABEA-4961-897B-7EB96AF09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8" name="Freeform 23">
              <a:extLst>
                <a:ext uri="{FF2B5EF4-FFF2-40B4-BE49-F238E27FC236}">
                  <a16:creationId xmlns:a16="http://schemas.microsoft.com/office/drawing/2014/main" id="{54226E99-C38F-4456-A1F8-8897483FD9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69" name="Freeform 24">
              <a:extLst>
                <a:ext uri="{FF2B5EF4-FFF2-40B4-BE49-F238E27FC236}">
                  <a16:creationId xmlns:a16="http://schemas.microsoft.com/office/drawing/2014/main" id="{0A4A0196-A383-4629-B9A5-9C87E846C1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0" name="Freeform 25">
              <a:extLst>
                <a:ext uri="{FF2B5EF4-FFF2-40B4-BE49-F238E27FC236}">
                  <a16:creationId xmlns:a16="http://schemas.microsoft.com/office/drawing/2014/main" id="{BA5E608D-2E7B-4662-A9A0-18D4E0F0DC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1" name="Freeform 26">
              <a:extLst>
                <a:ext uri="{FF2B5EF4-FFF2-40B4-BE49-F238E27FC236}">
                  <a16:creationId xmlns:a16="http://schemas.microsoft.com/office/drawing/2014/main" id="{5E211F37-790F-4BD7-B055-022AE0C2E6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2" name="Freeform 27">
              <a:extLst>
                <a:ext uri="{FF2B5EF4-FFF2-40B4-BE49-F238E27FC236}">
                  <a16:creationId xmlns:a16="http://schemas.microsoft.com/office/drawing/2014/main" id="{96F375D0-232A-490A-9499-CB5FBA3FD9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3" name="Freeform 28">
              <a:extLst>
                <a:ext uri="{FF2B5EF4-FFF2-40B4-BE49-F238E27FC236}">
                  <a16:creationId xmlns:a16="http://schemas.microsoft.com/office/drawing/2014/main" id="{6B33B423-FD0F-4780-A0D6-32FC040B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4" name="Freeform 29">
              <a:extLst>
                <a:ext uri="{FF2B5EF4-FFF2-40B4-BE49-F238E27FC236}">
                  <a16:creationId xmlns:a16="http://schemas.microsoft.com/office/drawing/2014/main" id="{B6BD1710-838F-4CDD-A000-C6C710A6A0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5" name="Freeform 30">
              <a:extLst>
                <a:ext uri="{FF2B5EF4-FFF2-40B4-BE49-F238E27FC236}">
                  <a16:creationId xmlns:a16="http://schemas.microsoft.com/office/drawing/2014/main" id="{0BB93533-1C95-4B0A-B0E2-168602B08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sp>
          <p:nvSpPr>
            <p:cNvPr id="76" name="Freeform 31">
              <a:extLst>
                <a:ext uri="{FF2B5EF4-FFF2-40B4-BE49-F238E27FC236}">
                  <a16:creationId xmlns:a16="http://schemas.microsoft.com/office/drawing/2014/main" id="{CB0B113D-1987-4D89-A475-511E092FE1F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dgm="http://schemas.openxmlformats.org/drawingml/2006/diagram" xmlns:p14="http://schemas.microsoft.com/office/powerpoint/2010/main" xmlns:a16="http://schemas.microsoft.com/office/drawing/2014/main" xmlns="" w="9525">
                  <a:solidFill>
                    <a:srgbClr val="000000"/>
                  </a:solidFill>
                  <a:round/>
                  <a:headEnd/>
                  <a:tailEnd/>
                </a14:hiddenLine>
              </a:ext>
            </a:extLst>
          </p:spPr>
        </p:sp>
      </p:grpSp>
      <p:pic>
        <p:nvPicPr>
          <p:cNvPr id="78" name="Picture 2">
            <a:extLst>
              <a:ext uri="{FF2B5EF4-FFF2-40B4-BE49-F238E27FC236}">
                <a16:creationId xmlns:a16="http://schemas.microsoft.com/office/drawing/2014/main" id="{9BE36DBF-0333-4D36-A5BF-81FDA2406FE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1190" y="-13238"/>
            <a:ext cx="4062718" cy="6858001"/>
          </a:xfrm>
          <a:prstGeom prst="rect">
            <a:avLst/>
          </a:prstGeom>
          <a:noFill/>
          <a:extLst>
            <a:ext uri="{909E8E84-426E-40dd-AFC4-6F175D3DCCD1}">
              <a14:hiddenFill xmlns:a14="http://schemas.microsoft.com/office/drawing/2010/main" xmlns:dgm="http://schemas.openxmlformats.org/drawingml/2006/diagram" xmlns:p14="http://schemas.microsoft.com/office/powerpoint/2010/main" xmlns:a16="http://schemas.microsoft.com/office/drawing/2014/main" xmlns="">
                <a:solidFill>
                  <a:srgbClr val="FFFFFF"/>
                </a:solidFill>
              </a14:hiddenFill>
            </a:ext>
          </a:extLst>
        </p:spPr>
      </p:pic>
      <p:sp>
        <p:nvSpPr>
          <p:cNvPr id="2" name="Title 1">
            <a:extLst>
              <a:ext uri="{FF2B5EF4-FFF2-40B4-BE49-F238E27FC236}">
                <a16:creationId xmlns:a16="http://schemas.microsoft.com/office/drawing/2014/main" id="{6B8F2281-4237-81F5-3109-6F84A803F817}"/>
              </a:ext>
            </a:extLst>
          </p:cNvPr>
          <p:cNvSpPr>
            <a:spLocks noGrp="1"/>
          </p:cNvSpPr>
          <p:nvPr>
            <p:ph type="title"/>
          </p:nvPr>
        </p:nvSpPr>
        <p:spPr>
          <a:xfrm>
            <a:off x="853330" y="1134681"/>
            <a:ext cx="2743310" cy="4255025"/>
          </a:xfrm>
        </p:spPr>
        <p:txBody>
          <a:bodyPr>
            <a:normAutofit/>
          </a:bodyPr>
          <a:lstStyle/>
          <a:p>
            <a:r>
              <a:rPr lang="en-US" sz="2800">
                <a:solidFill>
                  <a:srgbClr val="FFFFFF"/>
                </a:solidFill>
              </a:rPr>
              <a:t>Defining conscious and unconscious bias</a:t>
            </a:r>
          </a:p>
        </p:txBody>
      </p:sp>
      <p:graphicFrame>
        <p:nvGraphicFramePr>
          <p:cNvPr id="5" name="Content Placeholder 2">
            <a:extLst>
              <a:ext uri="{FF2B5EF4-FFF2-40B4-BE49-F238E27FC236}">
                <a16:creationId xmlns:a16="http://schemas.microsoft.com/office/drawing/2014/main" id="{75FB54DE-72E9-54F7-F2A7-7C01DBD1DE6D}"/>
              </a:ext>
            </a:extLst>
          </p:cNvPr>
          <p:cNvGraphicFramePr>
            <a:graphicFrameLocks noGrp="1"/>
          </p:cNvGraphicFramePr>
          <p:nvPr>
            <p:ph idx="1"/>
            <p:extLst>
              <p:ext uri="{D42A27DB-BD31-4B8C-83A1-F6EECF244321}">
                <p14:modId xmlns:p14="http://schemas.microsoft.com/office/powerpoint/2010/main" val="3518981133"/>
              </p:ext>
            </p:extLst>
          </p:nvPr>
        </p:nvGraphicFramePr>
        <p:xfrm>
          <a:off x="4662189" y="1134682"/>
          <a:ext cx="6692748" cy="42550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1613656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2EEF4763-EB4A-4A35-89EB-AD2763B48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2E1633-A4D1-2DE3-19BC-795E70B9D0C2}"/>
              </a:ext>
            </a:extLst>
          </p:cNvPr>
          <p:cNvSpPr>
            <a:spLocks noGrp="1"/>
          </p:cNvSpPr>
          <p:nvPr>
            <p:ph type="title"/>
          </p:nvPr>
        </p:nvSpPr>
        <p:spPr>
          <a:xfrm>
            <a:off x="1141413" y="618518"/>
            <a:ext cx="9905998" cy="1478570"/>
          </a:xfrm>
        </p:spPr>
        <p:txBody>
          <a:bodyPr>
            <a:normAutofit/>
          </a:bodyPr>
          <a:lstStyle/>
          <a:p>
            <a:pPr algn="ctr"/>
            <a:r>
              <a:rPr lang="en-US" sz="3300" u="sng" dirty="0">
                <a:ea typeface="+mj-lt"/>
                <a:cs typeface="+mj-lt"/>
              </a:rPr>
              <a:t>A Resource to share</a:t>
            </a:r>
            <a:br>
              <a:rPr lang="en-US" sz="3300" dirty="0">
                <a:ea typeface="+mj-lt"/>
                <a:cs typeface="+mj-lt"/>
              </a:rPr>
            </a:br>
            <a:r>
              <a:rPr lang="en-US" sz="3300" dirty="0">
                <a:ea typeface="+mj-lt"/>
                <a:cs typeface="+mj-lt"/>
                <a:hlinkClick r:id="rId3"/>
              </a:rPr>
              <a:t>https://implicit.harvard.edu/implicit/selectatest.html</a:t>
            </a:r>
            <a:endParaRPr lang="en-US" dirty="0"/>
          </a:p>
        </p:txBody>
      </p:sp>
      <p:graphicFrame>
        <p:nvGraphicFramePr>
          <p:cNvPr id="14" name="Content Placeholder 2">
            <a:extLst>
              <a:ext uri="{FF2B5EF4-FFF2-40B4-BE49-F238E27FC236}">
                <a16:creationId xmlns:a16="http://schemas.microsoft.com/office/drawing/2014/main" id="{250E00DA-62AC-E3D5-E6F7-02ABA9A69829}"/>
              </a:ext>
            </a:extLst>
          </p:cNvPr>
          <p:cNvGraphicFramePr>
            <a:graphicFrameLocks noGrp="1"/>
          </p:cNvGraphicFramePr>
          <p:nvPr>
            <p:ph idx="1"/>
            <p:extLst>
              <p:ext uri="{D42A27DB-BD31-4B8C-83A1-F6EECF244321}">
                <p14:modId xmlns:p14="http://schemas.microsoft.com/office/powerpoint/2010/main" val="1606417957"/>
              </p:ext>
            </p:extLst>
          </p:nvPr>
        </p:nvGraphicFramePr>
        <p:xfrm>
          <a:off x="1141411" y="2440771"/>
          <a:ext cx="9905999" cy="35848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44560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AE4726C-1831-4FE3-9A11-227F0DC2F0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0" name="Rectangle 9">
              <a:extLst>
                <a:ext uri="{FF2B5EF4-FFF2-40B4-BE49-F238E27FC236}">
                  <a16:creationId xmlns:a16="http://schemas.microsoft.com/office/drawing/2014/main" id="{B651D7F7-8C54-448E-A268-1CBFAD87D4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2">
              <a:extLst>
                <a:ext uri="{FF2B5EF4-FFF2-40B4-BE49-F238E27FC236}">
                  <a16:creationId xmlns:a16="http://schemas.microsoft.com/office/drawing/2014/main" id="{E3B56E94-40E1-489A-98B2-A3238D66A06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Title 1">
            <a:extLst>
              <a:ext uri="{FF2B5EF4-FFF2-40B4-BE49-F238E27FC236}">
                <a16:creationId xmlns:a16="http://schemas.microsoft.com/office/drawing/2014/main" id="{FDC29F4C-AC43-1F76-76BD-2F64B080F9B6}"/>
              </a:ext>
            </a:extLst>
          </p:cNvPr>
          <p:cNvSpPr>
            <a:spLocks noGrp="1"/>
          </p:cNvSpPr>
          <p:nvPr>
            <p:ph type="title"/>
          </p:nvPr>
        </p:nvSpPr>
        <p:spPr>
          <a:xfrm>
            <a:off x="4996697" y="618518"/>
            <a:ext cx="6050713" cy="1478570"/>
          </a:xfrm>
        </p:spPr>
        <p:txBody>
          <a:bodyPr>
            <a:normAutofit/>
          </a:bodyPr>
          <a:lstStyle/>
          <a:p>
            <a:r>
              <a:rPr lang="en-US" sz="3300"/>
              <a:t>Brainstorm – what shapes our biases and our cultural identity?</a:t>
            </a:r>
          </a:p>
        </p:txBody>
      </p:sp>
      <p:pic>
        <p:nvPicPr>
          <p:cNvPr id="5" name="Picture 4" descr="Person with idea concept">
            <a:extLst>
              <a:ext uri="{FF2B5EF4-FFF2-40B4-BE49-F238E27FC236}">
                <a16:creationId xmlns:a16="http://schemas.microsoft.com/office/drawing/2014/main" id="{7DD2FEE5-D631-25DA-018D-4F3F9AEBE04D}"/>
              </a:ext>
            </a:extLst>
          </p:cNvPr>
          <p:cNvPicPr>
            <a:picLocks noChangeAspect="1"/>
          </p:cNvPicPr>
          <p:nvPr/>
        </p:nvPicPr>
        <p:blipFill rotWithShape="1">
          <a:blip r:embed="rId5"/>
          <a:srcRect l="33939" r="21008" b="-3"/>
          <a:stretch/>
        </p:blipFill>
        <p:spPr>
          <a:xfrm>
            <a:off x="-5597" y="10"/>
            <a:ext cx="4635583" cy="6857990"/>
          </a:xfrm>
          <a:prstGeom prst="rect">
            <a:avLst/>
          </a:prstGeom>
        </p:spPr>
      </p:pic>
      <p:grpSp>
        <p:nvGrpSpPr>
          <p:cNvPr id="13" name="Group 12">
            <a:extLst>
              <a:ext uri="{FF2B5EF4-FFF2-40B4-BE49-F238E27FC236}">
                <a16:creationId xmlns:a16="http://schemas.microsoft.com/office/drawing/2014/main" id="{E916825F-759B-4F1A-BA80-AF7137691E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14" name="Rectangle 13">
              <a:extLst>
                <a:ext uri="{FF2B5EF4-FFF2-40B4-BE49-F238E27FC236}">
                  <a16:creationId xmlns:a16="http://schemas.microsoft.com/office/drawing/2014/main" id="{0AF64541-DE3B-4DBB-84E1-907956469E5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5" name="Freeform 6">
              <a:extLst>
                <a:ext uri="{FF2B5EF4-FFF2-40B4-BE49-F238E27FC236}">
                  <a16:creationId xmlns:a16="http://schemas.microsoft.com/office/drawing/2014/main" id="{9175DCC0-514A-4CA1-AD9A-1BB0FFF1B4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 name="Freeform 7">
              <a:extLst>
                <a:ext uri="{FF2B5EF4-FFF2-40B4-BE49-F238E27FC236}">
                  <a16:creationId xmlns:a16="http://schemas.microsoft.com/office/drawing/2014/main" id="{10371924-94D9-48AF-9D5B-6471775BE81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 name="Rectangle 16">
              <a:extLst>
                <a:ext uri="{FF2B5EF4-FFF2-40B4-BE49-F238E27FC236}">
                  <a16:creationId xmlns:a16="http://schemas.microsoft.com/office/drawing/2014/main" id="{7C964FF9-A41A-438C-A22B-62690C98F1A7}"/>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8" name="Freeform 9">
              <a:extLst>
                <a:ext uri="{FF2B5EF4-FFF2-40B4-BE49-F238E27FC236}">
                  <a16:creationId xmlns:a16="http://schemas.microsoft.com/office/drawing/2014/main" id="{61716CD6-1875-4567-B3E2-364CD0960D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 name="Freeform 10">
              <a:extLst>
                <a:ext uri="{FF2B5EF4-FFF2-40B4-BE49-F238E27FC236}">
                  <a16:creationId xmlns:a16="http://schemas.microsoft.com/office/drawing/2014/main" id="{31A293D3-7189-453D-AB91-1291AAFF3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11">
              <a:extLst>
                <a:ext uri="{FF2B5EF4-FFF2-40B4-BE49-F238E27FC236}">
                  <a16:creationId xmlns:a16="http://schemas.microsoft.com/office/drawing/2014/main" id="{87CB4EFE-58B3-4326-9CFB-A2AFADDFA5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12">
              <a:extLst>
                <a:ext uri="{FF2B5EF4-FFF2-40B4-BE49-F238E27FC236}">
                  <a16:creationId xmlns:a16="http://schemas.microsoft.com/office/drawing/2014/main" id="{249CF4D3-B5A3-4287-BC9D-E9BB8FA6E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3">
              <a:extLst>
                <a:ext uri="{FF2B5EF4-FFF2-40B4-BE49-F238E27FC236}">
                  <a16:creationId xmlns:a16="http://schemas.microsoft.com/office/drawing/2014/main" id="{4D2515F2-4D11-41AF-A6B1-7D084BEA9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4">
              <a:extLst>
                <a:ext uri="{FF2B5EF4-FFF2-40B4-BE49-F238E27FC236}">
                  <a16:creationId xmlns:a16="http://schemas.microsoft.com/office/drawing/2014/main" id="{331BCBF4-0DC2-426E-84B3-AE38E403C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5">
              <a:extLst>
                <a:ext uri="{FF2B5EF4-FFF2-40B4-BE49-F238E27FC236}">
                  <a16:creationId xmlns:a16="http://schemas.microsoft.com/office/drawing/2014/main" id="{EC8AF156-0BE9-437D-A83B-87364146D0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6">
              <a:extLst>
                <a:ext uri="{FF2B5EF4-FFF2-40B4-BE49-F238E27FC236}">
                  <a16:creationId xmlns:a16="http://schemas.microsoft.com/office/drawing/2014/main" id="{AC8CB256-3F62-4406-88F5-CE2421FF25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17">
              <a:extLst>
                <a:ext uri="{FF2B5EF4-FFF2-40B4-BE49-F238E27FC236}">
                  <a16:creationId xmlns:a16="http://schemas.microsoft.com/office/drawing/2014/main" id="{F3E812EB-415E-4B60-B0FB-65386882CE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18">
              <a:extLst>
                <a:ext uri="{FF2B5EF4-FFF2-40B4-BE49-F238E27FC236}">
                  <a16:creationId xmlns:a16="http://schemas.microsoft.com/office/drawing/2014/main" id="{EB4C95D7-8E6D-45EC-8CA1-9123D718E3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19">
              <a:extLst>
                <a:ext uri="{FF2B5EF4-FFF2-40B4-BE49-F238E27FC236}">
                  <a16:creationId xmlns:a16="http://schemas.microsoft.com/office/drawing/2014/main" id="{83F62FD2-2F62-4495-997C-8BD7F95AB8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20">
              <a:extLst>
                <a:ext uri="{FF2B5EF4-FFF2-40B4-BE49-F238E27FC236}">
                  <a16:creationId xmlns:a16="http://schemas.microsoft.com/office/drawing/2014/main" id="{B7DFE0F9-22A3-4846-8D4E-0D193BD328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21">
              <a:extLst>
                <a:ext uri="{FF2B5EF4-FFF2-40B4-BE49-F238E27FC236}">
                  <a16:creationId xmlns:a16="http://schemas.microsoft.com/office/drawing/2014/main" id="{244DAF25-7415-491A-9FF6-E04BC2DC2E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22">
              <a:extLst>
                <a:ext uri="{FF2B5EF4-FFF2-40B4-BE49-F238E27FC236}">
                  <a16:creationId xmlns:a16="http://schemas.microsoft.com/office/drawing/2014/main" id="{7ACA3646-863C-4D00-A58A-62C7FE71CE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3">
              <a:extLst>
                <a:ext uri="{FF2B5EF4-FFF2-40B4-BE49-F238E27FC236}">
                  <a16:creationId xmlns:a16="http://schemas.microsoft.com/office/drawing/2014/main" id="{0EA18B38-BD42-45ED-8458-FB205DBC76D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4">
              <a:extLst>
                <a:ext uri="{FF2B5EF4-FFF2-40B4-BE49-F238E27FC236}">
                  <a16:creationId xmlns:a16="http://schemas.microsoft.com/office/drawing/2014/main" id="{45302917-5DBE-4CF2-B52F-478F93FDDE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5">
              <a:extLst>
                <a:ext uri="{FF2B5EF4-FFF2-40B4-BE49-F238E27FC236}">
                  <a16:creationId xmlns:a16="http://schemas.microsoft.com/office/drawing/2014/main" id="{8E61E6FD-D40E-479C-ABE9-2B69AE20D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6">
              <a:extLst>
                <a:ext uri="{FF2B5EF4-FFF2-40B4-BE49-F238E27FC236}">
                  <a16:creationId xmlns:a16="http://schemas.microsoft.com/office/drawing/2014/main" id="{2F4DEB4F-F824-48D7-AF9B-B5D905DCD1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27">
              <a:extLst>
                <a:ext uri="{FF2B5EF4-FFF2-40B4-BE49-F238E27FC236}">
                  <a16:creationId xmlns:a16="http://schemas.microsoft.com/office/drawing/2014/main" id="{F76CFA02-6090-4464-B573-BCA350C90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28">
              <a:extLst>
                <a:ext uri="{FF2B5EF4-FFF2-40B4-BE49-F238E27FC236}">
                  <a16:creationId xmlns:a16="http://schemas.microsoft.com/office/drawing/2014/main" id="{51BE8BEC-76C7-41FE-AB76-35194C2442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29">
              <a:extLst>
                <a:ext uri="{FF2B5EF4-FFF2-40B4-BE49-F238E27FC236}">
                  <a16:creationId xmlns:a16="http://schemas.microsoft.com/office/drawing/2014/main" id="{710F61D4-3B34-45A9-B9B7-CE0373AB4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30">
              <a:extLst>
                <a:ext uri="{FF2B5EF4-FFF2-40B4-BE49-F238E27FC236}">
                  <a16:creationId xmlns:a16="http://schemas.microsoft.com/office/drawing/2014/main" id="{451F080F-4CFB-4626-87CA-BB4CACA1C6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Freeform 31">
              <a:extLst>
                <a:ext uri="{FF2B5EF4-FFF2-40B4-BE49-F238E27FC236}">
                  <a16:creationId xmlns:a16="http://schemas.microsoft.com/office/drawing/2014/main" id="{667BBD71-2295-4A66-B76C-F82175C2B0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Freeform 32">
              <a:extLst>
                <a:ext uri="{FF2B5EF4-FFF2-40B4-BE49-F238E27FC236}">
                  <a16:creationId xmlns:a16="http://schemas.microsoft.com/office/drawing/2014/main" id="{B6644DE8-5BD1-4D5F-B245-0D3A21BCE13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Rectangle 41">
              <a:extLst>
                <a:ext uri="{FF2B5EF4-FFF2-40B4-BE49-F238E27FC236}">
                  <a16:creationId xmlns:a16="http://schemas.microsoft.com/office/drawing/2014/main" id="{A4DE8FD0-E681-4D9C-85C2-BEA4C2B3A06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3" name="Freeform 34">
              <a:extLst>
                <a:ext uri="{FF2B5EF4-FFF2-40B4-BE49-F238E27FC236}">
                  <a16:creationId xmlns:a16="http://schemas.microsoft.com/office/drawing/2014/main" id="{D46033BD-1026-4388-B926-9D11E1D7C4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Freeform 35">
              <a:extLst>
                <a:ext uri="{FF2B5EF4-FFF2-40B4-BE49-F238E27FC236}">
                  <a16:creationId xmlns:a16="http://schemas.microsoft.com/office/drawing/2014/main" id="{1FA74D4C-2E28-42C5-A7FA-3C7D6BD8B7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36">
              <a:extLst>
                <a:ext uri="{FF2B5EF4-FFF2-40B4-BE49-F238E27FC236}">
                  <a16:creationId xmlns:a16="http://schemas.microsoft.com/office/drawing/2014/main" id="{FADF7B3F-903C-456C-983E-C9868DDAB9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37">
              <a:extLst>
                <a:ext uri="{FF2B5EF4-FFF2-40B4-BE49-F238E27FC236}">
                  <a16:creationId xmlns:a16="http://schemas.microsoft.com/office/drawing/2014/main" id="{033F8698-1549-44AD-8DAD-0055D7B807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38">
              <a:extLst>
                <a:ext uri="{FF2B5EF4-FFF2-40B4-BE49-F238E27FC236}">
                  <a16:creationId xmlns:a16="http://schemas.microsoft.com/office/drawing/2014/main" id="{F1BDD4B6-46FD-4048-ADF1-32EADD9E5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39">
              <a:extLst>
                <a:ext uri="{FF2B5EF4-FFF2-40B4-BE49-F238E27FC236}">
                  <a16:creationId xmlns:a16="http://schemas.microsoft.com/office/drawing/2014/main" id="{E7F387A7-B3BF-4B1A-BFCA-2D21AD3DF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40">
              <a:extLst>
                <a:ext uri="{FF2B5EF4-FFF2-40B4-BE49-F238E27FC236}">
                  <a16:creationId xmlns:a16="http://schemas.microsoft.com/office/drawing/2014/main" id="{7A1B6BC8-EA82-459D-A0E0-4EBE394E71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41">
              <a:extLst>
                <a:ext uri="{FF2B5EF4-FFF2-40B4-BE49-F238E27FC236}">
                  <a16:creationId xmlns:a16="http://schemas.microsoft.com/office/drawing/2014/main" id="{8B94E190-DDC2-4545-906F-A1699BD73D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42">
              <a:extLst>
                <a:ext uri="{FF2B5EF4-FFF2-40B4-BE49-F238E27FC236}">
                  <a16:creationId xmlns:a16="http://schemas.microsoft.com/office/drawing/2014/main" id="{D9807239-A5BA-4BB3-9194-BCE3B2F21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Freeform 43">
              <a:extLst>
                <a:ext uri="{FF2B5EF4-FFF2-40B4-BE49-F238E27FC236}">
                  <a16:creationId xmlns:a16="http://schemas.microsoft.com/office/drawing/2014/main" id="{04D300FD-DC53-4375-8981-09EA63BCF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44">
              <a:extLst>
                <a:ext uri="{FF2B5EF4-FFF2-40B4-BE49-F238E27FC236}">
                  <a16:creationId xmlns:a16="http://schemas.microsoft.com/office/drawing/2014/main" id="{1DF83FFD-4C16-41FD-928F-6E88AFC451C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Rectangle 53">
              <a:extLst>
                <a:ext uri="{FF2B5EF4-FFF2-40B4-BE49-F238E27FC236}">
                  <a16:creationId xmlns:a16="http://schemas.microsoft.com/office/drawing/2014/main" id="{A5B4BC2F-B667-462B-99D8-0C433124ABD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5" name="Freeform 46">
              <a:extLst>
                <a:ext uri="{FF2B5EF4-FFF2-40B4-BE49-F238E27FC236}">
                  <a16:creationId xmlns:a16="http://schemas.microsoft.com/office/drawing/2014/main" id="{0CBD9EFB-AC61-4674-B75A-56449003C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6" name="Freeform 47">
              <a:extLst>
                <a:ext uri="{FF2B5EF4-FFF2-40B4-BE49-F238E27FC236}">
                  <a16:creationId xmlns:a16="http://schemas.microsoft.com/office/drawing/2014/main" id="{1AD4BBB0-F6A7-451F-BE09-DF619F38EB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Freeform 48">
              <a:extLst>
                <a:ext uri="{FF2B5EF4-FFF2-40B4-BE49-F238E27FC236}">
                  <a16:creationId xmlns:a16="http://schemas.microsoft.com/office/drawing/2014/main" id="{A258B285-AE5E-473A-AA72-3C95E1D83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49">
              <a:extLst>
                <a:ext uri="{FF2B5EF4-FFF2-40B4-BE49-F238E27FC236}">
                  <a16:creationId xmlns:a16="http://schemas.microsoft.com/office/drawing/2014/main" id="{7BEEDDE5-CB8A-4DF9-858F-4D9462D955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50">
              <a:extLst>
                <a:ext uri="{FF2B5EF4-FFF2-40B4-BE49-F238E27FC236}">
                  <a16:creationId xmlns:a16="http://schemas.microsoft.com/office/drawing/2014/main" id="{DA1C731B-9B66-4D65-BF47-04B118107B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51">
              <a:extLst>
                <a:ext uri="{FF2B5EF4-FFF2-40B4-BE49-F238E27FC236}">
                  <a16:creationId xmlns:a16="http://schemas.microsoft.com/office/drawing/2014/main" id="{58DBFEC6-C6DC-4B7A-934F-5A79EC3280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52">
              <a:extLst>
                <a:ext uri="{FF2B5EF4-FFF2-40B4-BE49-F238E27FC236}">
                  <a16:creationId xmlns:a16="http://schemas.microsoft.com/office/drawing/2014/main" id="{9948D8CB-2DBE-4E48-98EA-DF9E2666A2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3">
              <a:extLst>
                <a:ext uri="{FF2B5EF4-FFF2-40B4-BE49-F238E27FC236}">
                  <a16:creationId xmlns:a16="http://schemas.microsoft.com/office/drawing/2014/main" id="{56AB69F6-9F0B-4AB6-BCA8-AA2FD69E99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4">
              <a:extLst>
                <a:ext uri="{FF2B5EF4-FFF2-40B4-BE49-F238E27FC236}">
                  <a16:creationId xmlns:a16="http://schemas.microsoft.com/office/drawing/2014/main" id="{0E7FB426-288D-4B0B-B73B-10CCC0EF41E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5">
              <a:extLst>
                <a:ext uri="{FF2B5EF4-FFF2-40B4-BE49-F238E27FC236}">
                  <a16:creationId xmlns:a16="http://schemas.microsoft.com/office/drawing/2014/main" id="{A5C59C6B-46C9-48C9-9F57-2EE738B53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Freeform 56">
              <a:extLst>
                <a:ext uri="{FF2B5EF4-FFF2-40B4-BE49-F238E27FC236}">
                  <a16:creationId xmlns:a16="http://schemas.microsoft.com/office/drawing/2014/main" id="{7CE85F33-17DC-4273-B06F-D171094449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6" name="Freeform 57">
              <a:extLst>
                <a:ext uri="{FF2B5EF4-FFF2-40B4-BE49-F238E27FC236}">
                  <a16:creationId xmlns:a16="http://schemas.microsoft.com/office/drawing/2014/main" id="{5CD001CF-F2C4-4810-A8D9-679F9F89E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7" name="Freeform 58">
              <a:extLst>
                <a:ext uri="{FF2B5EF4-FFF2-40B4-BE49-F238E27FC236}">
                  <a16:creationId xmlns:a16="http://schemas.microsoft.com/office/drawing/2014/main" id="{69F4BCDD-D153-40D2-8DD1-2509EE0CE4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sp>
        <p:nvSpPr>
          <p:cNvPr id="3" name="Content Placeholder 2">
            <a:extLst>
              <a:ext uri="{FF2B5EF4-FFF2-40B4-BE49-F238E27FC236}">
                <a16:creationId xmlns:a16="http://schemas.microsoft.com/office/drawing/2014/main" id="{C8F1854A-81DB-B434-DD2F-BD480322DD39}"/>
              </a:ext>
            </a:extLst>
          </p:cNvPr>
          <p:cNvSpPr>
            <a:spLocks noGrp="1"/>
          </p:cNvSpPr>
          <p:nvPr>
            <p:ph idx="1"/>
          </p:nvPr>
        </p:nvSpPr>
        <p:spPr>
          <a:xfrm>
            <a:off x="5127111" y="2206354"/>
            <a:ext cx="8824527" cy="4533751"/>
          </a:xfrm>
        </p:spPr>
        <p:txBody>
          <a:bodyPr vert="horz" lIns="91440" tIns="45720" rIns="91440" bIns="45720" rtlCol="0" anchor="t">
            <a:normAutofit/>
          </a:bodyPr>
          <a:lstStyle/>
          <a:p>
            <a:endParaRPr lang="en-US" dirty="0"/>
          </a:p>
          <a:p>
            <a:endParaRPr lang="en-US" dirty="0"/>
          </a:p>
        </p:txBody>
      </p:sp>
    </p:spTree>
    <p:extLst>
      <p:ext uri="{BB962C8B-B14F-4D97-AF65-F5344CB8AC3E}">
        <p14:creationId xmlns:p14="http://schemas.microsoft.com/office/powerpoint/2010/main" val="105600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A8105-B962-E789-919E-3E81A4DAA4AC}"/>
              </a:ext>
            </a:extLst>
          </p:cNvPr>
          <p:cNvSpPr>
            <a:spLocks noGrp="1"/>
          </p:cNvSpPr>
          <p:nvPr>
            <p:ph type="title"/>
          </p:nvPr>
        </p:nvSpPr>
        <p:spPr>
          <a:xfrm>
            <a:off x="1141413" y="-206982"/>
            <a:ext cx="9905998" cy="1478570"/>
          </a:xfrm>
        </p:spPr>
        <p:txBody>
          <a:bodyPr/>
          <a:lstStyle/>
          <a:p>
            <a:pPr algn="ctr"/>
            <a:r>
              <a:rPr lang="en-US" dirty="0"/>
              <a:t>What is culture?</a:t>
            </a:r>
          </a:p>
        </p:txBody>
      </p:sp>
      <p:pic>
        <p:nvPicPr>
          <p:cNvPr id="6" name="Picture 6" descr="Map&#10;&#10;Description automatically generated">
            <a:extLst>
              <a:ext uri="{FF2B5EF4-FFF2-40B4-BE49-F238E27FC236}">
                <a16:creationId xmlns:a16="http://schemas.microsoft.com/office/drawing/2014/main" id="{FFEEA331-D5C8-8B1A-3958-B54B47C2177E}"/>
              </a:ext>
            </a:extLst>
          </p:cNvPr>
          <p:cNvPicPr>
            <a:picLocks noGrp="1" noChangeAspect="1"/>
          </p:cNvPicPr>
          <p:nvPr>
            <p:ph idx="1"/>
          </p:nvPr>
        </p:nvPicPr>
        <p:blipFill>
          <a:blip r:embed="rId3"/>
          <a:stretch>
            <a:fillRect/>
          </a:stretch>
        </p:blipFill>
        <p:spPr>
          <a:xfrm>
            <a:off x="359557" y="799571"/>
            <a:ext cx="4685792" cy="5764214"/>
          </a:xfrm>
        </p:spPr>
      </p:pic>
      <p:sp>
        <p:nvSpPr>
          <p:cNvPr id="4" name="TextBox 3">
            <a:extLst>
              <a:ext uri="{FF2B5EF4-FFF2-40B4-BE49-F238E27FC236}">
                <a16:creationId xmlns:a16="http://schemas.microsoft.com/office/drawing/2014/main" id="{21B42008-CCD9-F4A6-3736-CF5822A1B02D}"/>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7B8DBC76-73D6-5839-4C47-B1131D92CC26}"/>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pic>
        <p:nvPicPr>
          <p:cNvPr id="7" name="Picture 7" descr="Diagram&#10;&#10;Description automatically generated">
            <a:extLst>
              <a:ext uri="{FF2B5EF4-FFF2-40B4-BE49-F238E27FC236}">
                <a16:creationId xmlns:a16="http://schemas.microsoft.com/office/drawing/2014/main" id="{587491EC-4EAE-8B51-5919-DD1D3A149425}"/>
              </a:ext>
            </a:extLst>
          </p:cNvPr>
          <p:cNvPicPr>
            <a:picLocks noChangeAspect="1"/>
          </p:cNvPicPr>
          <p:nvPr/>
        </p:nvPicPr>
        <p:blipFill>
          <a:blip r:embed="rId4"/>
          <a:stretch>
            <a:fillRect/>
          </a:stretch>
        </p:blipFill>
        <p:spPr>
          <a:xfrm>
            <a:off x="7635345" y="779197"/>
            <a:ext cx="3927475" cy="6074833"/>
          </a:xfrm>
          <a:prstGeom prst="rect">
            <a:avLst/>
          </a:prstGeom>
        </p:spPr>
      </p:pic>
    </p:spTree>
    <p:extLst>
      <p:ext uri="{BB962C8B-B14F-4D97-AF65-F5344CB8AC3E}">
        <p14:creationId xmlns:p14="http://schemas.microsoft.com/office/powerpoint/2010/main" val="39453212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364</TotalTime>
  <Words>840</Words>
  <Application>Microsoft Office PowerPoint</Application>
  <PresentationFormat>Widescreen</PresentationFormat>
  <Paragraphs>108</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Tw Cen MT</vt:lpstr>
      <vt:lpstr>Circuit</vt:lpstr>
      <vt:lpstr>Culturally  responsive teaching  </vt:lpstr>
      <vt:lpstr>Introduce yourself in the chat</vt:lpstr>
      <vt:lpstr>Session facilitator bio</vt:lpstr>
      <vt:lpstr>Norms for our time together</vt:lpstr>
      <vt:lpstr>Session  objectives</vt:lpstr>
      <vt:lpstr>Defining conscious and unconscious bias</vt:lpstr>
      <vt:lpstr>A Resource to share https://implicit.harvard.edu/implicit/selectatest.html</vt:lpstr>
      <vt:lpstr>Brainstorm – what shapes our biases and our cultural identity?</vt:lpstr>
      <vt:lpstr>What is culture?</vt:lpstr>
      <vt:lpstr>Food for thought:</vt:lpstr>
      <vt:lpstr>Your cultural identity-- Make a list of all the groups to whom you belong, then think about our students</vt:lpstr>
      <vt:lpstr>My multicultural self- discussion questions</vt:lpstr>
      <vt:lpstr>Cultural differences in the classroom:</vt:lpstr>
      <vt:lpstr>How do we implement an asset vs. Deficit mindset?</vt:lpstr>
      <vt:lpstr>PowerPoint Presentation</vt:lpstr>
      <vt:lpstr>Use multicultural media or texts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Ljubic, Elizabeth A</cp:lastModifiedBy>
  <cp:revision>576</cp:revision>
  <dcterms:created xsi:type="dcterms:W3CDTF">2022-03-29T16:01:42Z</dcterms:created>
  <dcterms:modified xsi:type="dcterms:W3CDTF">2022-04-09T22:11:15Z</dcterms:modified>
</cp:coreProperties>
</file>