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67" r:id="rId6"/>
    <p:sldId id="272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592"/>
    <p:restoredTop sz="94467"/>
  </p:normalViewPr>
  <p:slideViewPr>
    <p:cSldViewPr snapToGrid="0" snapToObjects="1">
      <p:cViewPr varScale="1">
        <p:scale>
          <a:sx n="63" d="100"/>
          <a:sy n="63" d="100"/>
        </p:scale>
        <p:origin x="184" y="488"/>
      </p:cViewPr>
      <p:guideLst/>
    </p:cSldViewPr>
  </p:slideViewPr>
  <p:outlineViewPr>
    <p:cViewPr>
      <p:scale>
        <a:sx n="33" d="100"/>
        <a:sy n="33" d="100"/>
      </p:scale>
      <p:origin x="0" y="-12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3F210-58B3-3D4D-BBDB-5CEF62FF18CC}" type="datetimeFigureOut">
              <a:rPr lang="en-US" smtClean="0"/>
              <a:t>6/5/20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FDAA6-CC7A-1749-B40E-42C1D4529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7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FDAA6-CC7A-1749-B40E-42C1D45295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1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1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3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1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9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5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9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5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6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2263-C009-134D-926F-30D4E9179C73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E35C2-BFCE-6A47-876E-E6948A30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2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NfSSa8Y4MZreC6C0xM9iATNkDRfObnvIn1dXc1ZTbwA/edit?usp=sharing" TargetMode="External"/><Relationship Id="rId2" Type="http://schemas.openxmlformats.org/officeDocument/2006/relationships/hyperlink" Target="https://docs.google.com/document/d/1RG7mpSN7wKKLZEMJD1CxfTAmH49Gj3vYzls_WZ-dcBY/edit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ISotei29hgFDvUKhsIMOx6V_9rxsaea-ns_NzbGcwgc/edit?usp=sharing" TargetMode="External"/><Relationship Id="rId4" Type="http://schemas.openxmlformats.org/officeDocument/2006/relationships/hyperlink" Target="https://docs.google.com/document/d/19j_zUBxN4aMQtVJefgdwT0-my6LumFT_qvZrrMRnMD0/edit?usp=shari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052F-B747-F44D-93DF-505E8205AC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Google Docs in the Zoom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27406-4543-644F-B732-DF2DA2E8DE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Eve McCarey</a:t>
            </a:r>
          </a:p>
          <a:p>
            <a:r>
              <a:rPr lang="en-US" dirty="0" err="1"/>
              <a:t>Eve.mccarey@montgomerycollege.edu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CECA5-80AD-0148-AA09-2F72B911E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CA35-E6CB-F24A-A0EC-7E3BD5CEF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 ever used google docs with  students? </a:t>
            </a:r>
          </a:p>
          <a:p>
            <a:r>
              <a:rPr lang="en-US" dirty="0"/>
              <a:t>If so, how did it work? </a:t>
            </a:r>
          </a:p>
          <a:p>
            <a:r>
              <a:rPr lang="en-US" dirty="0"/>
              <a:t>If not, do you think you will try this with your class?</a:t>
            </a:r>
          </a:p>
          <a:p>
            <a:r>
              <a:rPr lang="en-US" dirty="0"/>
              <a:t>What other activities have you used that encourage student collaboration?</a:t>
            </a:r>
          </a:p>
        </p:txBody>
      </p:sp>
    </p:spTree>
    <p:extLst>
      <p:ext uri="{BB962C8B-B14F-4D97-AF65-F5344CB8AC3E}">
        <p14:creationId xmlns:p14="http://schemas.microsoft.com/office/powerpoint/2010/main" val="99768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C484-C739-DF48-83BC-BF5548D9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7A05-F16D-5647-B4B4-069832FB3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6052" y="953835"/>
            <a:ext cx="6281873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Problem</a:t>
            </a:r>
          </a:p>
          <a:p>
            <a:pPr marL="0" indent="0">
              <a:buNone/>
            </a:pPr>
            <a:r>
              <a:rPr lang="en-US" sz="2800" dirty="0"/>
              <a:t>Google Docs: A Potential Solution</a:t>
            </a:r>
          </a:p>
          <a:p>
            <a:pPr marL="0" indent="0">
              <a:buNone/>
            </a:pPr>
            <a:r>
              <a:rPr lang="en-US" sz="2800" dirty="0"/>
              <a:t>How  To Do It</a:t>
            </a:r>
          </a:p>
          <a:p>
            <a:pPr marL="0" indent="0">
              <a:buNone/>
            </a:pPr>
            <a:r>
              <a:rPr lang="en-US" sz="2800" dirty="0"/>
              <a:t>Examples of Google Doc Activities</a:t>
            </a:r>
          </a:p>
          <a:p>
            <a:pPr marL="0" indent="0">
              <a:buNone/>
            </a:pPr>
            <a:r>
              <a:rPr lang="en-US" sz="28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26129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FED78-143A-104C-984A-8053A83F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A0084-F28D-8F4C-9C11-2A4B06F43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do you encourage students to collaborate on zoom and  be accountable for staying on task? </a:t>
            </a:r>
          </a:p>
        </p:txBody>
      </p:sp>
    </p:spTree>
    <p:extLst>
      <p:ext uri="{BB962C8B-B14F-4D97-AF65-F5344CB8AC3E}">
        <p14:creationId xmlns:p14="http://schemas.microsoft.com/office/powerpoint/2010/main" val="24281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86F1-3153-E44D-9C44-D6FEFCD0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Solution: Google Docs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B3E4F-41AA-BE44-91CC-800BF873F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Students can write together and talk together at the same time. </a:t>
            </a:r>
          </a:p>
          <a:p>
            <a:endParaRPr lang="en-US" sz="2800" dirty="0"/>
          </a:p>
          <a:p>
            <a:r>
              <a:rPr lang="en-US" sz="2800" dirty="0"/>
              <a:t>The teacher can provide  written and oral feedback. </a:t>
            </a:r>
          </a:p>
        </p:txBody>
      </p:sp>
    </p:spTree>
    <p:extLst>
      <p:ext uri="{BB962C8B-B14F-4D97-AF65-F5344CB8AC3E}">
        <p14:creationId xmlns:p14="http://schemas.microsoft.com/office/powerpoint/2010/main" val="150389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4B4DA-BE0A-6647-8506-091EAECE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26A6D-EDB8-1B43-A077-6B56DAAE3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*</a:t>
            </a:r>
            <a:r>
              <a:rPr lang="en-US" sz="2800" dirty="0"/>
              <a:t>Before class set up documents.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*One separate file for each group.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*Change the permissions on each document to “anyone with the link can edit.”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* Send out an email/</a:t>
            </a:r>
            <a:r>
              <a:rPr lang="en-US" sz="2800" dirty="0" err="1"/>
              <a:t>What’sapp</a:t>
            </a:r>
            <a:r>
              <a:rPr lang="en-US" sz="2800" dirty="0"/>
              <a:t> before  class with groups assignments and a separate link for each  group.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9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7AE8-0A52-CD49-967E-9E1963EC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Email/Group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2F3F8-E193-5E40-905C-2A1B05B72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0960" y="467360"/>
            <a:ext cx="6259360" cy="5584448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Classwork/ Google Documents :</a:t>
            </a:r>
            <a:r>
              <a:rPr lang="en-US" dirty="0"/>
              <a:t> Today we will be working in small groups on the documents below. Please practice opening and editing your group’s document before class. </a:t>
            </a:r>
            <a:r>
              <a:rPr lang="en-US" b="1" dirty="0"/>
              <a:t>Only complete the top part of the document.</a:t>
            </a:r>
            <a:r>
              <a:rPr lang="en-US" dirty="0"/>
              <a:t> The rest we will do in small groups during class. If you are working on a computer, you should be able to simply click on the link and you will be able to edit the document. If you are working on a phone or tablet, you may need to download the app and create a google account. </a:t>
            </a:r>
            <a:r>
              <a:rPr lang="en-US" b="1" dirty="0"/>
              <a:t>Please let me know if you have any problems opening the document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Group A: Maria, Anh, Evangelina, Mariko</a:t>
            </a:r>
          </a:p>
          <a:p>
            <a:r>
              <a:rPr lang="en-US" u="sng" dirty="0">
                <a:hlinkClick r:id="rId2"/>
              </a:rPr>
              <a:t>https://docs.google.com/document/d/1RG7mpSN7wKKLZEMJD1CxfTAmH49Gj3vYzls_WZ-dcBY/edit?usp=sharing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Group B: </a:t>
            </a:r>
            <a:r>
              <a:rPr lang="en-US" dirty="0" err="1"/>
              <a:t>Herve</a:t>
            </a:r>
            <a:r>
              <a:rPr lang="en-US" dirty="0"/>
              <a:t>, Diana, </a:t>
            </a:r>
            <a:r>
              <a:rPr lang="en-US" dirty="0" err="1"/>
              <a:t>Golnaz</a:t>
            </a:r>
            <a:r>
              <a:rPr lang="en-US" dirty="0"/>
              <a:t>, </a:t>
            </a:r>
            <a:r>
              <a:rPr lang="en-US" dirty="0" err="1"/>
              <a:t>Maruja</a:t>
            </a:r>
            <a:endParaRPr lang="en-US" dirty="0"/>
          </a:p>
          <a:p>
            <a:r>
              <a:rPr lang="en-US" u="sng" dirty="0">
                <a:hlinkClick r:id="rId3"/>
              </a:rPr>
              <a:t>https://docs.google.com/document/d/1NfSSa8Y4MZreC6C0xM9iATNkDRfObnvIn1dXc1ZTbwA/edit?usp=sharing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Group C: Christine, Rocio, Denise, Samuel</a:t>
            </a:r>
          </a:p>
          <a:p>
            <a:r>
              <a:rPr lang="en-US" u="sng" dirty="0">
                <a:hlinkClick r:id="rId4"/>
              </a:rPr>
              <a:t>https://docs.google.com/document/d/19j_zUBxN4aMQtVJefgdwT0-my6LumFT_qvZrrMRnMD0/edit?usp=sharing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Group D:  Antonio, Jocelyn, </a:t>
            </a:r>
            <a:r>
              <a:rPr lang="en-US" dirty="0" err="1"/>
              <a:t>Esayes</a:t>
            </a:r>
            <a:endParaRPr lang="en-US" dirty="0"/>
          </a:p>
          <a:p>
            <a:r>
              <a:rPr lang="en-US" u="sng" dirty="0">
                <a:hlinkClick r:id="rId5"/>
              </a:rPr>
              <a:t>https://docs.google.com/document/d/1ISotei29hgFDvUKhsIMOx6V_9rxsaea-ns_NzbGcwgc/edit?usp=sharing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5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CD94-B34C-4845-860B-C10BB05B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F4999-E184-604A-B6B8-DB9D0AF92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018" y="665019"/>
            <a:ext cx="6066351" cy="538679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If students are accessing google docs from a phone, they will need to download the app and create a </a:t>
            </a:r>
            <a:r>
              <a:rPr lang="en-US" sz="2800" dirty="0" err="1"/>
              <a:t>gmail</a:t>
            </a:r>
            <a:r>
              <a:rPr lang="en-US" sz="2800" dirty="0"/>
              <a:t> account to edit the document. </a:t>
            </a:r>
          </a:p>
          <a:p>
            <a:endParaRPr lang="en-US" sz="2800" dirty="0"/>
          </a:p>
          <a:p>
            <a:r>
              <a:rPr lang="en-US" sz="2800" dirty="0"/>
              <a:t>Name files carefully.</a:t>
            </a:r>
          </a:p>
          <a:p>
            <a:endParaRPr lang="en-US" sz="2800" dirty="0"/>
          </a:p>
          <a:p>
            <a:r>
              <a:rPr lang="en-US" sz="2800" dirty="0"/>
              <a:t>Plan for time to manually create  breakout rooms. 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8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9A64-3184-BE4F-A112-6CA52407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that work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4ECFE-118E-F742-B9FE-2E44659C8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Dictations</a:t>
            </a:r>
          </a:p>
          <a:p>
            <a:r>
              <a:rPr lang="en-US" sz="2800" dirty="0"/>
              <a:t>Vocabulary Building </a:t>
            </a:r>
          </a:p>
          <a:p>
            <a:r>
              <a:rPr lang="en-US" sz="2800" dirty="0"/>
              <a:t>Brainstorming</a:t>
            </a:r>
          </a:p>
          <a:p>
            <a:r>
              <a:rPr lang="en-US" sz="2800" dirty="0"/>
              <a:t>Dialogue Writing</a:t>
            </a:r>
          </a:p>
        </p:txBody>
      </p:sp>
    </p:spTree>
    <p:extLst>
      <p:ext uri="{BB962C8B-B14F-4D97-AF65-F5344CB8AC3E}">
        <p14:creationId xmlns:p14="http://schemas.microsoft.com/office/powerpoint/2010/main" val="792788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FE1F7-1081-0B40-AD58-92967923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3D8E4-74B7-2749-8DE6-022DF5906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6483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{660C1C3C-2D39-6042-A983-DF9498026BE0}tf16401369</Template>
  <TotalTime>31960</TotalTime>
  <Words>480</Words>
  <Application>Microsoft Macintosh PowerPoint</Application>
  <PresentationFormat>Widescreen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Rockwell</vt:lpstr>
      <vt:lpstr>Wingdings</vt:lpstr>
      <vt:lpstr>Atlas</vt:lpstr>
      <vt:lpstr>Google Docs in the Zoom Classroom</vt:lpstr>
      <vt:lpstr>Agenda</vt:lpstr>
      <vt:lpstr>The problem</vt:lpstr>
      <vt:lpstr>Potential Solution: Google Docs</vt:lpstr>
      <vt:lpstr>How to do it</vt:lpstr>
      <vt:lpstr>Sample Email/Group Assignments</vt:lpstr>
      <vt:lpstr>Challenges</vt:lpstr>
      <vt:lpstr>Activities that work well</vt:lpstr>
      <vt:lpstr>Questions?</vt:lpstr>
      <vt:lpstr>Discuss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14</dc:title>
  <dc:creator>Eve McCarey</dc:creator>
  <cp:lastModifiedBy>Eve McCarey</cp:lastModifiedBy>
  <cp:revision>108</cp:revision>
  <dcterms:created xsi:type="dcterms:W3CDTF">2020-04-14T12:10:45Z</dcterms:created>
  <dcterms:modified xsi:type="dcterms:W3CDTF">2020-06-05T18:35:56Z</dcterms:modified>
</cp:coreProperties>
</file>