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76" r:id="rId5"/>
    <p:sldId id="260" r:id="rId6"/>
    <p:sldId id="282" r:id="rId7"/>
    <p:sldId id="259" r:id="rId8"/>
    <p:sldId id="277" r:id="rId9"/>
    <p:sldId id="265" r:id="rId10"/>
    <p:sldId id="273" r:id="rId11"/>
    <p:sldId id="278" r:id="rId12"/>
    <p:sldId id="268" r:id="rId13"/>
    <p:sldId id="285" r:id="rId14"/>
    <p:sldId id="275" r:id="rId15"/>
    <p:sldId id="283" r:id="rId16"/>
    <p:sldId id="263" r:id="rId17"/>
    <p:sldId id="271" r:id="rId18"/>
    <p:sldId id="280" r:id="rId19"/>
    <p:sldId id="264" r:id="rId20"/>
    <p:sldId id="284" r:id="rId21"/>
    <p:sldId id="267" r:id="rId22"/>
    <p:sldId id="272" r:id="rId23"/>
    <p:sldId id="26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423"/>
  </p:normalViewPr>
  <p:slideViewPr>
    <p:cSldViewPr snapToGrid="0">
      <p:cViewPr varScale="1">
        <p:scale>
          <a:sx n="127" d="100"/>
          <a:sy n="127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1B773-D8F8-4B6A-978D-63A73EF3C1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3CB4C64-ED08-493F-BB5B-FB1890D6C2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Music connects across cultures and breaks down barriers</a:t>
          </a:r>
        </a:p>
      </dgm:t>
    </dgm:pt>
    <dgm:pt modelId="{A00C0E31-B10D-4C0D-8A9B-C683B8F6B2AF}" type="parTrans" cxnId="{0E3D089D-1460-4AC2-AFCB-54317E97F72C}">
      <dgm:prSet/>
      <dgm:spPr/>
      <dgm:t>
        <a:bodyPr/>
        <a:lstStyle/>
        <a:p>
          <a:endParaRPr lang="en-US"/>
        </a:p>
      </dgm:t>
    </dgm:pt>
    <dgm:pt modelId="{5765077E-433C-4A27-85B1-330DA6364E32}" type="sibTrans" cxnId="{0E3D089D-1460-4AC2-AFCB-54317E97F72C}">
      <dgm:prSet/>
      <dgm:spPr/>
      <dgm:t>
        <a:bodyPr/>
        <a:lstStyle/>
        <a:p>
          <a:endParaRPr lang="en-US"/>
        </a:p>
      </dgm:t>
    </dgm:pt>
    <dgm:pt modelId="{FC9D77A0-CD34-409C-A447-B12855C971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Getting to know music is getting to know the culture and language</a:t>
          </a:r>
        </a:p>
        <a:p>
          <a:pPr>
            <a:lnSpc>
              <a:spcPct val="100000"/>
            </a:lnSpc>
          </a:pPr>
          <a:r>
            <a:rPr lang="en-US" dirty="0"/>
            <a:t>	Pronunciation, Idioms</a:t>
          </a:r>
        </a:p>
      </dgm:t>
    </dgm:pt>
    <dgm:pt modelId="{E7239A76-27FD-4FCC-8E23-0C498ADAD566}" type="parTrans" cxnId="{64FCAD93-3444-4D57-A9C6-D601246B429F}">
      <dgm:prSet/>
      <dgm:spPr/>
      <dgm:t>
        <a:bodyPr/>
        <a:lstStyle/>
        <a:p>
          <a:endParaRPr lang="en-US"/>
        </a:p>
      </dgm:t>
    </dgm:pt>
    <dgm:pt modelId="{16792E72-994C-4661-873A-85E24E07328B}" type="sibTrans" cxnId="{64FCAD93-3444-4D57-A9C6-D601246B429F}">
      <dgm:prSet/>
      <dgm:spPr/>
      <dgm:t>
        <a:bodyPr/>
        <a:lstStyle/>
        <a:p>
          <a:endParaRPr lang="en-US"/>
        </a:p>
      </dgm:t>
    </dgm:pt>
    <dgm:pt modelId="{855CB26E-0F89-43C7-B20C-325C0188BF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Learning the lyrics of a song helps you to expand your vocabulary</a:t>
          </a:r>
        </a:p>
      </dgm:t>
    </dgm:pt>
    <dgm:pt modelId="{03BEDB93-D19F-4445-9AD5-1C414F1C9CF1}" type="parTrans" cxnId="{339DEA7E-80E2-474B-AA57-2209FDB1504E}">
      <dgm:prSet/>
      <dgm:spPr/>
      <dgm:t>
        <a:bodyPr/>
        <a:lstStyle/>
        <a:p>
          <a:endParaRPr lang="en-US"/>
        </a:p>
      </dgm:t>
    </dgm:pt>
    <dgm:pt modelId="{FE8B3A1D-D47A-4760-AD47-A81C80BAA26B}" type="sibTrans" cxnId="{339DEA7E-80E2-474B-AA57-2209FDB1504E}">
      <dgm:prSet/>
      <dgm:spPr/>
      <dgm:t>
        <a:bodyPr/>
        <a:lstStyle/>
        <a:p>
          <a:endParaRPr lang="en-US"/>
        </a:p>
      </dgm:t>
    </dgm:pt>
    <dgm:pt modelId="{495C577B-F52B-4500-B207-ED40490819D0}" type="pres">
      <dgm:prSet presAssocID="{9A91B773-D8F8-4B6A-978D-63A73EF3C152}" presName="root" presStyleCnt="0">
        <dgm:presLayoutVars>
          <dgm:dir/>
          <dgm:resizeHandles val="exact"/>
        </dgm:presLayoutVars>
      </dgm:prSet>
      <dgm:spPr/>
    </dgm:pt>
    <dgm:pt modelId="{1CAFE51A-43EF-48A6-9C8D-FFC252254094}" type="pres">
      <dgm:prSet presAssocID="{33CB4C64-ED08-493F-BB5B-FB1890D6C26F}" presName="compNode" presStyleCnt="0"/>
      <dgm:spPr/>
    </dgm:pt>
    <dgm:pt modelId="{B07C98E7-DF86-4B34-AF32-DE24F56CAADD}" type="pres">
      <dgm:prSet presAssocID="{33CB4C64-ED08-493F-BB5B-FB1890D6C26F}" presName="bgRect" presStyleLbl="bgShp" presStyleIdx="0" presStyleCnt="3"/>
      <dgm:spPr/>
    </dgm:pt>
    <dgm:pt modelId="{2D048042-BC19-458B-9254-2FCC8990C70C}" type="pres">
      <dgm:prSet presAssocID="{33CB4C64-ED08-493F-BB5B-FB1890D6C2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0C6578A1-9BF2-4692-8A37-F0B192C0BABD}" type="pres">
      <dgm:prSet presAssocID="{33CB4C64-ED08-493F-BB5B-FB1890D6C26F}" presName="spaceRect" presStyleCnt="0"/>
      <dgm:spPr/>
    </dgm:pt>
    <dgm:pt modelId="{037C5E76-BDC7-49BC-8089-E299FD36D350}" type="pres">
      <dgm:prSet presAssocID="{33CB4C64-ED08-493F-BB5B-FB1890D6C26F}" presName="parTx" presStyleLbl="revTx" presStyleIdx="0" presStyleCnt="3">
        <dgm:presLayoutVars>
          <dgm:chMax val="0"/>
          <dgm:chPref val="0"/>
        </dgm:presLayoutVars>
      </dgm:prSet>
      <dgm:spPr/>
    </dgm:pt>
    <dgm:pt modelId="{471CC26A-465E-4138-AE3F-3482D78A3C97}" type="pres">
      <dgm:prSet presAssocID="{5765077E-433C-4A27-85B1-330DA6364E32}" presName="sibTrans" presStyleCnt="0"/>
      <dgm:spPr/>
    </dgm:pt>
    <dgm:pt modelId="{7A28BED6-CB4D-433F-A555-2FB3234E5953}" type="pres">
      <dgm:prSet presAssocID="{FC9D77A0-CD34-409C-A447-B12855C97181}" presName="compNode" presStyleCnt="0"/>
      <dgm:spPr/>
    </dgm:pt>
    <dgm:pt modelId="{4DB62130-8FD3-4ECA-920C-D56595C62E4E}" type="pres">
      <dgm:prSet presAssocID="{FC9D77A0-CD34-409C-A447-B12855C97181}" presName="bgRect" presStyleLbl="bgShp" presStyleIdx="1" presStyleCnt="3"/>
      <dgm:spPr/>
    </dgm:pt>
    <dgm:pt modelId="{405548CD-1757-46D9-AE6F-619F36814915}" type="pres">
      <dgm:prSet presAssocID="{FC9D77A0-CD34-409C-A447-B12855C971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7E88B62-5A9B-4BD8-BACC-3AF6EEC80995}" type="pres">
      <dgm:prSet presAssocID="{FC9D77A0-CD34-409C-A447-B12855C97181}" presName="spaceRect" presStyleCnt="0"/>
      <dgm:spPr/>
    </dgm:pt>
    <dgm:pt modelId="{27DDA6A0-BEB3-46CF-A87D-D2AB82842345}" type="pres">
      <dgm:prSet presAssocID="{FC9D77A0-CD34-409C-A447-B12855C97181}" presName="parTx" presStyleLbl="revTx" presStyleIdx="1" presStyleCnt="3">
        <dgm:presLayoutVars>
          <dgm:chMax val="0"/>
          <dgm:chPref val="0"/>
        </dgm:presLayoutVars>
      </dgm:prSet>
      <dgm:spPr/>
    </dgm:pt>
    <dgm:pt modelId="{2988B3F0-666B-4306-AE01-D95D70E6ACAB}" type="pres">
      <dgm:prSet presAssocID="{16792E72-994C-4661-873A-85E24E07328B}" presName="sibTrans" presStyleCnt="0"/>
      <dgm:spPr/>
    </dgm:pt>
    <dgm:pt modelId="{93811795-CA97-4E7E-98A5-D78F17FDFEA5}" type="pres">
      <dgm:prSet presAssocID="{855CB26E-0F89-43C7-B20C-325C0188BF4F}" presName="compNode" presStyleCnt="0"/>
      <dgm:spPr/>
    </dgm:pt>
    <dgm:pt modelId="{22AC679B-B085-4761-9184-6BD4C8825474}" type="pres">
      <dgm:prSet presAssocID="{855CB26E-0F89-43C7-B20C-325C0188BF4F}" presName="bgRect" presStyleLbl="bgShp" presStyleIdx="2" presStyleCnt="3"/>
      <dgm:spPr/>
    </dgm:pt>
    <dgm:pt modelId="{B27AD10F-0DCC-4716-9C9A-EA5163B667E4}" type="pres">
      <dgm:prSet presAssocID="{855CB26E-0F89-43C7-B20C-325C0188BF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"/>
        </a:ext>
      </dgm:extLst>
    </dgm:pt>
    <dgm:pt modelId="{57CFA4C5-BA3A-473C-A67E-EB4D09150447}" type="pres">
      <dgm:prSet presAssocID="{855CB26E-0F89-43C7-B20C-325C0188BF4F}" presName="spaceRect" presStyleCnt="0"/>
      <dgm:spPr/>
    </dgm:pt>
    <dgm:pt modelId="{04169675-743D-4153-9C4A-DBC8522D6D57}" type="pres">
      <dgm:prSet presAssocID="{855CB26E-0F89-43C7-B20C-325C0188BF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2DDDF07-6CFA-4B9B-97C1-9AC1CD456214}" type="presOf" srcId="{FC9D77A0-CD34-409C-A447-B12855C97181}" destId="{27DDA6A0-BEB3-46CF-A87D-D2AB82842345}" srcOrd="0" destOrd="0" presId="urn:microsoft.com/office/officeart/2018/2/layout/IconVerticalSolidList"/>
    <dgm:cxn modelId="{E2595B69-4D34-4B61-B35A-E0AFF02138E7}" type="presOf" srcId="{9A91B773-D8F8-4B6A-978D-63A73EF3C152}" destId="{495C577B-F52B-4500-B207-ED40490819D0}" srcOrd="0" destOrd="0" presId="urn:microsoft.com/office/officeart/2018/2/layout/IconVerticalSolidList"/>
    <dgm:cxn modelId="{3A640D7D-681F-4FC2-87FF-EE2055E84FD8}" type="presOf" srcId="{33CB4C64-ED08-493F-BB5B-FB1890D6C26F}" destId="{037C5E76-BDC7-49BC-8089-E299FD36D350}" srcOrd="0" destOrd="0" presId="urn:microsoft.com/office/officeart/2018/2/layout/IconVerticalSolidList"/>
    <dgm:cxn modelId="{339DEA7E-80E2-474B-AA57-2209FDB1504E}" srcId="{9A91B773-D8F8-4B6A-978D-63A73EF3C152}" destId="{855CB26E-0F89-43C7-B20C-325C0188BF4F}" srcOrd="2" destOrd="0" parTransId="{03BEDB93-D19F-4445-9AD5-1C414F1C9CF1}" sibTransId="{FE8B3A1D-D47A-4760-AD47-A81C80BAA26B}"/>
    <dgm:cxn modelId="{64FCAD93-3444-4D57-A9C6-D601246B429F}" srcId="{9A91B773-D8F8-4B6A-978D-63A73EF3C152}" destId="{FC9D77A0-CD34-409C-A447-B12855C97181}" srcOrd="1" destOrd="0" parTransId="{E7239A76-27FD-4FCC-8E23-0C498ADAD566}" sibTransId="{16792E72-994C-4661-873A-85E24E07328B}"/>
    <dgm:cxn modelId="{0E3D089D-1460-4AC2-AFCB-54317E97F72C}" srcId="{9A91B773-D8F8-4B6A-978D-63A73EF3C152}" destId="{33CB4C64-ED08-493F-BB5B-FB1890D6C26F}" srcOrd="0" destOrd="0" parTransId="{A00C0E31-B10D-4C0D-8A9B-C683B8F6B2AF}" sibTransId="{5765077E-433C-4A27-85B1-330DA6364E32}"/>
    <dgm:cxn modelId="{801631A5-B229-4CA1-9684-BC5E4466C6F8}" type="presOf" srcId="{855CB26E-0F89-43C7-B20C-325C0188BF4F}" destId="{04169675-743D-4153-9C4A-DBC8522D6D57}" srcOrd="0" destOrd="0" presId="urn:microsoft.com/office/officeart/2018/2/layout/IconVerticalSolidList"/>
    <dgm:cxn modelId="{9CACD14B-F0D6-4516-A569-B1BEAFC372D6}" type="presParOf" srcId="{495C577B-F52B-4500-B207-ED40490819D0}" destId="{1CAFE51A-43EF-48A6-9C8D-FFC252254094}" srcOrd="0" destOrd="0" presId="urn:microsoft.com/office/officeart/2018/2/layout/IconVerticalSolidList"/>
    <dgm:cxn modelId="{2E9B780F-9DE1-4149-BE01-0781D3BAE16E}" type="presParOf" srcId="{1CAFE51A-43EF-48A6-9C8D-FFC252254094}" destId="{B07C98E7-DF86-4B34-AF32-DE24F56CAADD}" srcOrd="0" destOrd="0" presId="urn:microsoft.com/office/officeart/2018/2/layout/IconVerticalSolidList"/>
    <dgm:cxn modelId="{FAE052FB-EE69-495D-B691-44C6964CD791}" type="presParOf" srcId="{1CAFE51A-43EF-48A6-9C8D-FFC252254094}" destId="{2D048042-BC19-458B-9254-2FCC8990C70C}" srcOrd="1" destOrd="0" presId="urn:microsoft.com/office/officeart/2018/2/layout/IconVerticalSolidList"/>
    <dgm:cxn modelId="{2FE3DFC6-45AC-4E25-903C-8F15FADBCA5C}" type="presParOf" srcId="{1CAFE51A-43EF-48A6-9C8D-FFC252254094}" destId="{0C6578A1-9BF2-4692-8A37-F0B192C0BABD}" srcOrd="2" destOrd="0" presId="urn:microsoft.com/office/officeart/2018/2/layout/IconVerticalSolidList"/>
    <dgm:cxn modelId="{F9B1D477-3881-4A7C-9154-B1E4CE4F602A}" type="presParOf" srcId="{1CAFE51A-43EF-48A6-9C8D-FFC252254094}" destId="{037C5E76-BDC7-49BC-8089-E299FD36D350}" srcOrd="3" destOrd="0" presId="urn:microsoft.com/office/officeart/2018/2/layout/IconVerticalSolidList"/>
    <dgm:cxn modelId="{25D79145-820E-4656-88B8-6AB8AD1951A7}" type="presParOf" srcId="{495C577B-F52B-4500-B207-ED40490819D0}" destId="{471CC26A-465E-4138-AE3F-3482D78A3C97}" srcOrd="1" destOrd="0" presId="urn:microsoft.com/office/officeart/2018/2/layout/IconVerticalSolidList"/>
    <dgm:cxn modelId="{05C40829-23B8-4DFF-91C0-666F9BC7CACC}" type="presParOf" srcId="{495C577B-F52B-4500-B207-ED40490819D0}" destId="{7A28BED6-CB4D-433F-A555-2FB3234E5953}" srcOrd="2" destOrd="0" presId="urn:microsoft.com/office/officeart/2018/2/layout/IconVerticalSolidList"/>
    <dgm:cxn modelId="{A07730E1-C1BC-47A6-8C1C-0685B5B86A94}" type="presParOf" srcId="{7A28BED6-CB4D-433F-A555-2FB3234E5953}" destId="{4DB62130-8FD3-4ECA-920C-D56595C62E4E}" srcOrd="0" destOrd="0" presId="urn:microsoft.com/office/officeart/2018/2/layout/IconVerticalSolidList"/>
    <dgm:cxn modelId="{BF36B635-25E8-4FF3-A372-F5B77F3695E6}" type="presParOf" srcId="{7A28BED6-CB4D-433F-A555-2FB3234E5953}" destId="{405548CD-1757-46D9-AE6F-619F36814915}" srcOrd="1" destOrd="0" presId="urn:microsoft.com/office/officeart/2018/2/layout/IconVerticalSolidList"/>
    <dgm:cxn modelId="{D68E23CF-C0B1-47E4-9D42-70C436398290}" type="presParOf" srcId="{7A28BED6-CB4D-433F-A555-2FB3234E5953}" destId="{B7E88B62-5A9B-4BD8-BACC-3AF6EEC80995}" srcOrd="2" destOrd="0" presId="urn:microsoft.com/office/officeart/2018/2/layout/IconVerticalSolidList"/>
    <dgm:cxn modelId="{B89244F2-7E43-4131-94F5-AAF7A22439CA}" type="presParOf" srcId="{7A28BED6-CB4D-433F-A555-2FB3234E5953}" destId="{27DDA6A0-BEB3-46CF-A87D-D2AB82842345}" srcOrd="3" destOrd="0" presId="urn:microsoft.com/office/officeart/2018/2/layout/IconVerticalSolidList"/>
    <dgm:cxn modelId="{0AD942D2-F064-49FE-8378-05C4C12798D0}" type="presParOf" srcId="{495C577B-F52B-4500-B207-ED40490819D0}" destId="{2988B3F0-666B-4306-AE01-D95D70E6ACAB}" srcOrd="3" destOrd="0" presId="urn:microsoft.com/office/officeart/2018/2/layout/IconVerticalSolidList"/>
    <dgm:cxn modelId="{FB90C62E-381E-488A-8F00-D5FA71655FC0}" type="presParOf" srcId="{495C577B-F52B-4500-B207-ED40490819D0}" destId="{93811795-CA97-4E7E-98A5-D78F17FDFEA5}" srcOrd="4" destOrd="0" presId="urn:microsoft.com/office/officeart/2018/2/layout/IconVerticalSolidList"/>
    <dgm:cxn modelId="{64901EED-D519-442B-8E62-142F169868C5}" type="presParOf" srcId="{93811795-CA97-4E7E-98A5-D78F17FDFEA5}" destId="{22AC679B-B085-4761-9184-6BD4C8825474}" srcOrd="0" destOrd="0" presId="urn:microsoft.com/office/officeart/2018/2/layout/IconVerticalSolidList"/>
    <dgm:cxn modelId="{983E3FCF-AA97-4091-ADE8-90A0799E6DDF}" type="presParOf" srcId="{93811795-CA97-4E7E-98A5-D78F17FDFEA5}" destId="{B27AD10F-0DCC-4716-9C9A-EA5163B667E4}" srcOrd="1" destOrd="0" presId="urn:microsoft.com/office/officeart/2018/2/layout/IconVerticalSolidList"/>
    <dgm:cxn modelId="{8047826F-D5B2-4339-B9A2-32EAC16F8E61}" type="presParOf" srcId="{93811795-CA97-4E7E-98A5-D78F17FDFEA5}" destId="{57CFA4C5-BA3A-473C-A67E-EB4D09150447}" srcOrd="2" destOrd="0" presId="urn:microsoft.com/office/officeart/2018/2/layout/IconVerticalSolidList"/>
    <dgm:cxn modelId="{DA7E6D13-8F27-4133-9087-388C076487E0}" type="presParOf" srcId="{93811795-CA97-4E7E-98A5-D78F17FDFEA5}" destId="{04169675-743D-4153-9C4A-DBC8522D6D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4F590-A101-4885-ABAF-512CA50C5E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74E6E0-52D0-41AF-BFFD-126DC6747F2B}">
      <dgm:prSet/>
      <dgm:spPr/>
      <dgm:t>
        <a:bodyPr/>
        <a:lstStyle/>
        <a:p>
          <a:r>
            <a:rPr lang="en-US" dirty="0"/>
            <a:t>Simple basic essential phrases to get by (hook) (Can’t touch this!)</a:t>
          </a:r>
        </a:p>
      </dgm:t>
    </dgm:pt>
    <dgm:pt modelId="{96F4D21D-F9A0-417D-9867-2B260091B712}" type="parTrans" cxnId="{18026E77-E15C-4872-9616-30D0F84D8C23}">
      <dgm:prSet/>
      <dgm:spPr/>
      <dgm:t>
        <a:bodyPr/>
        <a:lstStyle/>
        <a:p>
          <a:endParaRPr lang="en-US"/>
        </a:p>
      </dgm:t>
    </dgm:pt>
    <dgm:pt modelId="{5F6A2B95-0D75-421A-A3A3-42D4FA501D37}" type="sibTrans" cxnId="{18026E77-E15C-4872-9616-30D0F84D8C23}">
      <dgm:prSet/>
      <dgm:spPr/>
      <dgm:t>
        <a:bodyPr/>
        <a:lstStyle/>
        <a:p>
          <a:endParaRPr lang="en-US"/>
        </a:p>
      </dgm:t>
    </dgm:pt>
    <dgm:pt modelId="{D2D67003-360A-4D58-978F-0445A1FC9102}">
      <dgm:prSet/>
      <dgm:spPr/>
      <dgm:t>
        <a:bodyPr/>
        <a:lstStyle/>
        <a:p>
          <a:r>
            <a:rPr lang="en-US"/>
            <a:t>You can take music with you anywhere and practice it on the move</a:t>
          </a:r>
        </a:p>
      </dgm:t>
    </dgm:pt>
    <dgm:pt modelId="{F66F0AEF-F6CD-4488-97F7-2C69FF9DB8EB}" type="parTrans" cxnId="{F14E1A50-6F68-4854-BD70-29347C140179}">
      <dgm:prSet/>
      <dgm:spPr/>
      <dgm:t>
        <a:bodyPr/>
        <a:lstStyle/>
        <a:p>
          <a:endParaRPr lang="en-US"/>
        </a:p>
      </dgm:t>
    </dgm:pt>
    <dgm:pt modelId="{4CAA48F4-0CA1-425A-A75D-7D0E6BA19CBD}" type="sibTrans" cxnId="{F14E1A50-6F68-4854-BD70-29347C140179}">
      <dgm:prSet/>
      <dgm:spPr/>
      <dgm:t>
        <a:bodyPr/>
        <a:lstStyle/>
        <a:p>
          <a:endParaRPr lang="en-US"/>
        </a:p>
      </dgm:t>
    </dgm:pt>
    <dgm:pt modelId="{236E6CE7-0DAD-4DC2-93BD-DFAC705C0F00}">
      <dgm:prSet/>
      <dgm:spPr/>
      <dgm:t>
        <a:bodyPr/>
        <a:lstStyle/>
        <a:p>
          <a:r>
            <a:rPr lang="en-US" dirty="0"/>
            <a:t>You can put your whole body into it, let down your guard, and have fun!</a:t>
          </a:r>
        </a:p>
      </dgm:t>
    </dgm:pt>
    <dgm:pt modelId="{0BDB06BE-4FC2-44F0-9AD4-3B15062A2935}" type="parTrans" cxnId="{15622E34-369F-4F8D-8721-61A77F708F16}">
      <dgm:prSet/>
      <dgm:spPr/>
      <dgm:t>
        <a:bodyPr/>
        <a:lstStyle/>
        <a:p>
          <a:endParaRPr lang="en-US"/>
        </a:p>
      </dgm:t>
    </dgm:pt>
    <dgm:pt modelId="{539EFE02-4E1F-477A-9C82-F8A545626BBF}" type="sibTrans" cxnId="{15622E34-369F-4F8D-8721-61A77F708F16}">
      <dgm:prSet/>
      <dgm:spPr/>
      <dgm:t>
        <a:bodyPr/>
        <a:lstStyle/>
        <a:p>
          <a:endParaRPr lang="en-US"/>
        </a:p>
      </dgm:t>
    </dgm:pt>
    <dgm:pt modelId="{51B4EDBD-4999-43B9-92FB-819C900270FE}" type="pres">
      <dgm:prSet presAssocID="{8324F590-A101-4885-ABAF-512CA50C5E1C}" presName="root" presStyleCnt="0">
        <dgm:presLayoutVars>
          <dgm:dir/>
          <dgm:resizeHandles val="exact"/>
        </dgm:presLayoutVars>
      </dgm:prSet>
      <dgm:spPr/>
    </dgm:pt>
    <dgm:pt modelId="{0D68118A-9B9A-43D4-BA3D-C04658F8F6C6}" type="pres">
      <dgm:prSet presAssocID="{2974E6E0-52D0-41AF-BFFD-126DC6747F2B}" presName="compNode" presStyleCnt="0"/>
      <dgm:spPr/>
    </dgm:pt>
    <dgm:pt modelId="{8C3C368B-4E60-48FC-A194-2B48D8E547AD}" type="pres">
      <dgm:prSet presAssocID="{2974E6E0-52D0-41AF-BFFD-126DC6747F2B}" presName="bgRect" presStyleLbl="bgShp" presStyleIdx="0" presStyleCnt="3"/>
      <dgm:spPr/>
    </dgm:pt>
    <dgm:pt modelId="{B04C1130-AD8D-482E-8E51-C4C7F211C2E0}" type="pres">
      <dgm:prSet presAssocID="{2974E6E0-52D0-41AF-BFFD-126DC6747F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045434-922A-4131-B12A-58583BA55FAB}" type="pres">
      <dgm:prSet presAssocID="{2974E6E0-52D0-41AF-BFFD-126DC6747F2B}" presName="spaceRect" presStyleCnt="0"/>
      <dgm:spPr/>
    </dgm:pt>
    <dgm:pt modelId="{68CA09D7-05EB-41B2-A277-BD1DCAE7079F}" type="pres">
      <dgm:prSet presAssocID="{2974E6E0-52D0-41AF-BFFD-126DC6747F2B}" presName="parTx" presStyleLbl="revTx" presStyleIdx="0" presStyleCnt="3">
        <dgm:presLayoutVars>
          <dgm:chMax val="0"/>
          <dgm:chPref val="0"/>
        </dgm:presLayoutVars>
      </dgm:prSet>
      <dgm:spPr/>
    </dgm:pt>
    <dgm:pt modelId="{BADF748A-3936-414C-AB2E-27A285FCBC8C}" type="pres">
      <dgm:prSet presAssocID="{5F6A2B95-0D75-421A-A3A3-42D4FA501D37}" presName="sibTrans" presStyleCnt="0"/>
      <dgm:spPr/>
    </dgm:pt>
    <dgm:pt modelId="{8754A571-C3A9-4C3B-8A5B-9844B73C5BA7}" type="pres">
      <dgm:prSet presAssocID="{D2D67003-360A-4D58-978F-0445A1FC9102}" presName="compNode" presStyleCnt="0"/>
      <dgm:spPr/>
    </dgm:pt>
    <dgm:pt modelId="{2BE6A4E1-54A8-4AB3-919B-63FD1E452691}" type="pres">
      <dgm:prSet presAssocID="{D2D67003-360A-4D58-978F-0445A1FC9102}" presName="bgRect" presStyleLbl="bgShp" presStyleIdx="1" presStyleCnt="3"/>
      <dgm:spPr/>
    </dgm:pt>
    <dgm:pt modelId="{D0C74FF3-0E21-41A1-BAFC-C76D8A606A15}" type="pres">
      <dgm:prSet presAssocID="{D2D67003-360A-4D58-978F-0445A1FC91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3BA540A4-9475-462E-A000-4347258220C5}" type="pres">
      <dgm:prSet presAssocID="{D2D67003-360A-4D58-978F-0445A1FC9102}" presName="spaceRect" presStyleCnt="0"/>
      <dgm:spPr/>
    </dgm:pt>
    <dgm:pt modelId="{64E82FCC-463B-4E35-8996-475D9EB70377}" type="pres">
      <dgm:prSet presAssocID="{D2D67003-360A-4D58-978F-0445A1FC9102}" presName="parTx" presStyleLbl="revTx" presStyleIdx="1" presStyleCnt="3">
        <dgm:presLayoutVars>
          <dgm:chMax val="0"/>
          <dgm:chPref val="0"/>
        </dgm:presLayoutVars>
      </dgm:prSet>
      <dgm:spPr/>
    </dgm:pt>
    <dgm:pt modelId="{201495B5-2953-4419-8187-2F09058DE68D}" type="pres">
      <dgm:prSet presAssocID="{4CAA48F4-0CA1-425A-A75D-7D0E6BA19CBD}" presName="sibTrans" presStyleCnt="0"/>
      <dgm:spPr/>
    </dgm:pt>
    <dgm:pt modelId="{3EB916D4-9C8E-4715-9AA7-F74D7F610E32}" type="pres">
      <dgm:prSet presAssocID="{236E6CE7-0DAD-4DC2-93BD-DFAC705C0F00}" presName="compNode" presStyleCnt="0"/>
      <dgm:spPr/>
    </dgm:pt>
    <dgm:pt modelId="{999CAA8A-1E55-4BBF-9DE4-C35DA079D254}" type="pres">
      <dgm:prSet presAssocID="{236E6CE7-0DAD-4DC2-93BD-DFAC705C0F00}" presName="bgRect" presStyleLbl="bgShp" presStyleIdx="2" presStyleCnt="3"/>
      <dgm:spPr/>
    </dgm:pt>
    <dgm:pt modelId="{0E4F1B2F-EAD8-41B8-9639-8CE780C1149A}" type="pres">
      <dgm:prSet presAssocID="{236E6CE7-0DAD-4DC2-93BD-DFAC705C0F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73942490-129C-4FA3-B943-CAA7FEB9FF76}" type="pres">
      <dgm:prSet presAssocID="{236E6CE7-0DAD-4DC2-93BD-DFAC705C0F00}" presName="spaceRect" presStyleCnt="0"/>
      <dgm:spPr/>
    </dgm:pt>
    <dgm:pt modelId="{2A15260F-27C8-487D-895D-833D5BECEA0D}" type="pres">
      <dgm:prSet presAssocID="{236E6CE7-0DAD-4DC2-93BD-DFAC705C0F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B07206-B57B-4410-B7B2-906A621CEBD7}" type="presOf" srcId="{2974E6E0-52D0-41AF-BFFD-126DC6747F2B}" destId="{68CA09D7-05EB-41B2-A277-BD1DCAE7079F}" srcOrd="0" destOrd="0" presId="urn:microsoft.com/office/officeart/2018/2/layout/IconVerticalSolidList"/>
    <dgm:cxn modelId="{90D1AB25-89EB-431D-8825-D4DF1CA93621}" type="presOf" srcId="{D2D67003-360A-4D58-978F-0445A1FC9102}" destId="{64E82FCC-463B-4E35-8996-475D9EB70377}" srcOrd="0" destOrd="0" presId="urn:microsoft.com/office/officeart/2018/2/layout/IconVerticalSolidList"/>
    <dgm:cxn modelId="{8625372E-4222-4DE6-8763-AD495DA47483}" type="presOf" srcId="{236E6CE7-0DAD-4DC2-93BD-DFAC705C0F00}" destId="{2A15260F-27C8-487D-895D-833D5BECEA0D}" srcOrd="0" destOrd="0" presId="urn:microsoft.com/office/officeart/2018/2/layout/IconVerticalSolidList"/>
    <dgm:cxn modelId="{15622E34-369F-4F8D-8721-61A77F708F16}" srcId="{8324F590-A101-4885-ABAF-512CA50C5E1C}" destId="{236E6CE7-0DAD-4DC2-93BD-DFAC705C0F00}" srcOrd="2" destOrd="0" parTransId="{0BDB06BE-4FC2-44F0-9AD4-3B15062A2935}" sibTransId="{539EFE02-4E1F-477A-9C82-F8A545626BBF}"/>
    <dgm:cxn modelId="{F14E1A50-6F68-4854-BD70-29347C140179}" srcId="{8324F590-A101-4885-ABAF-512CA50C5E1C}" destId="{D2D67003-360A-4D58-978F-0445A1FC9102}" srcOrd="1" destOrd="0" parTransId="{F66F0AEF-F6CD-4488-97F7-2C69FF9DB8EB}" sibTransId="{4CAA48F4-0CA1-425A-A75D-7D0E6BA19CBD}"/>
    <dgm:cxn modelId="{F679D76D-B623-4D70-873B-5F92B1BBA8B4}" type="presOf" srcId="{8324F590-A101-4885-ABAF-512CA50C5E1C}" destId="{51B4EDBD-4999-43B9-92FB-819C900270FE}" srcOrd="0" destOrd="0" presId="urn:microsoft.com/office/officeart/2018/2/layout/IconVerticalSolidList"/>
    <dgm:cxn modelId="{18026E77-E15C-4872-9616-30D0F84D8C23}" srcId="{8324F590-A101-4885-ABAF-512CA50C5E1C}" destId="{2974E6E0-52D0-41AF-BFFD-126DC6747F2B}" srcOrd="0" destOrd="0" parTransId="{96F4D21D-F9A0-417D-9867-2B260091B712}" sibTransId="{5F6A2B95-0D75-421A-A3A3-42D4FA501D37}"/>
    <dgm:cxn modelId="{858659C8-67BF-4070-AE14-172ED819BB64}" type="presParOf" srcId="{51B4EDBD-4999-43B9-92FB-819C900270FE}" destId="{0D68118A-9B9A-43D4-BA3D-C04658F8F6C6}" srcOrd="0" destOrd="0" presId="urn:microsoft.com/office/officeart/2018/2/layout/IconVerticalSolidList"/>
    <dgm:cxn modelId="{5D11BB13-B8F1-4FA0-8F17-F04C5A390BEF}" type="presParOf" srcId="{0D68118A-9B9A-43D4-BA3D-C04658F8F6C6}" destId="{8C3C368B-4E60-48FC-A194-2B48D8E547AD}" srcOrd="0" destOrd="0" presId="urn:microsoft.com/office/officeart/2018/2/layout/IconVerticalSolidList"/>
    <dgm:cxn modelId="{504006C4-8653-4E26-B1BF-CD45D0CC67B2}" type="presParOf" srcId="{0D68118A-9B9A-43D4-BA3D-C04658F8F6C6}" destId="{B04C1130-AD8D-482E-8E51-C4C7F211C2E0}" srcOrd="1" destOrd="0" presId="urn:microsoft.com/office/officeart/2018/2/layout/IconVerticalSolidList"/>
    <dgm:cxn modelId="{63F17A7D-BA10-4032-B220-2691C4A0F387}" type="presParOf" srcId="{0D68118A-9B9A-43D4-BA3D-C04658F8F6C6}" destId="{15045434-922A-4131-B12A-58583BA55FAB}" srcOrd="2" destOrd="0" presId="urn:microsoft.com/office/officeart/2018/2/layout/IconVerticalSolidList"/>
    <dgm:cxn modelId="{980BA928-BE48-4A7D-B8F2-3F492A84B5F7}" type="presParOf" srcId="{0D68118A-9B9A-43D4-BA3D-C04658F8F6C6}" destId="{68CA09D7-05EB-41B2-A277-BD1DCAE7079F}" srcOrd="3" destOrd="0" presId="urn:microsoft.com/office/officeart/2018/2/layout/IconVerticalSolidList"/>
    <dgm:cxn modelId="{ECF0900A-8204-437E-864E-C8641FF7E2C8}" type="presParOf" srcId="{51B4EDBD-4999-43B9-92FB-819C900270FE}" destId="{BADF748A-3936-414C-AB2E-27A285FCBC8C}" srcOrd="1" destOrd="0" presId="urn:microsoft.com/office/officeart/2018/2/layout/IconVerticalSolidList"/>
    <dgm:cxn modelId="{B7D39F6F-7D70-4B28-9662-D23EDCCE2C1D}" type="presParOf" srcId="{51B4EDBD-4999-43B9-92FB-819C900270FE}" destId="{8754A571-C3A9-4C3B-8A5B-9844B73C5BA7}" srcOrd="2" destOrd="0" presId="urn:microsoft.com/office/officeart/2018/2/layout/IconVerticalSolidList"/>
    <dgm:cxn modelId="{F1A1827B-088B-455F-93FB-1A8847C175BC}" type="presParOf" srcId="{8754A571-C3A9-4C3B-8A5B-9844B73C5BA7}" destId="{2BE6A4E1-54A8-4AB3-919B-63FD1E452691}" srcOrd="0" destOrd="0" presId="urn:microsoft.com/office/officeart/2018/2/layout/IconVerticalSolidList"/>
    <dgm:cxn modelId="{D39D9A32-BA95-4773-9511-9A642744F420}" type="presParOf" srcId="{8754A571-C3A9-4C3B-8A5B-9844B73C5BA7}" destId="{D0C74FF3-0E21-41A1-BAFC-C76D8A606A15}" srcOrd="1" destOrd="0" presId="urn:microsoft.com/office/officeart/2018/2/layout/IconVerticalSolidList"/>
    <dgm:cxn modelId="{EF7DAF48-F866-4E44-9321-E5D53E5A7C3E}" type="presParOf" srcId="{8754A571-C3A9-4C3B-8A5B-9844B73C5BA7}" destId="{3BA540A4-9475-462E-A000-4347258220C5}" srcOrd="2" destOrd="0" presId="urn:microsoft.com/office/officeart/2018/2/layout/IconVerticalSolidList"/>
    <dgm:cxn modelId="{74D7B474-7F07-4142-9321-19D4661D70A1}" type="presParOf" srcId="{8754A571-C3A9-4C3B-8A5B-9844B73C5BA7}" destId="{64E82FCC-463B-4E35-8996-475D9EB70377}" srcOrd="3" destOrd="0" presId="urn:microsoft.com/office/officeart/2018/2/layout/IconVerticalSolidList"/>
    <dgm:cxn modelId="{C2052021-3033-410A-A34B-977234909643}" type="presParOf" srcId="{51B4EDBD-4999-43B9-92FB-819C900270FE}" destId="{201495B5-2953-4419-8187-2F09058DE68D}" srcOrd="3" destOrd="0" presId="urn:microsoft.com/office/officeart/2018/2/layout/IconVerticalSolidList"/>
    <dgm:cxn modelId="{E721FB8B-7544-4DD2-9231-F04E69AD1FF1}" type="presParOf" srcId="{51B4EDBD-4999-43B9-92FB-819C900270FE}" destId="{3EB916D4-9C8E-4715-9AA7-F74D7F610E32}" srcOrd="4" destOrd="0" presId="urn:microsoft.com/office/officeart/2018/2/layout/IconVerticalSolidList"/>
    <dgm:cxn modelId="{B10FDB13-3018-4CBD-A338-DD928AB81601}" type="presParOf" srcId="{3EB916D4-9C8E-4715-9AA7-F74D7F610E32}" destId="{999CAA8A-1E55-4BBF-9DE4-C35DA079D254}" srcOrd="0" destOrd="0" presId="urn:microsoft.com/office/officeart/2018/2/layout/IconVerticalSolidList"/>
    <dgm:cxn modelId="{69ECC49A-2D51-4ABD-95FA-69F32E794F8F}" type="presParOf" srcId="{3EB916D4-9C8E-4715-9AA7-F74D7F610E32}" destId="{0E4F1B2F-EAD8-41B8-9639-8CE780C1149A}" srcOrd="1" destOrd="0" presId="urn:microsoft.com/office/officeart/2018/2/layout/IconVerticalSolidList"/>
    <dgm:cxn modelId="{A6F10CFC-F541-4848-AD66-C8DCA5D198E9}" type="presParOf" srcId="{3EB916D4-9C8E-4715-9AA7-F74D7F610E32}" destId="{73942490-129C-4FA3-B943-CAA7FEB9FF76}" srcOrd="2" destOrd="0" presId="urn:microsoft.com/office/officeart/2018/2/layout/IconVerticalSolidList"/>
    <dgm:cxn modelId="{9D47AA77-20C5-40E6-A7FD-17079043B740}" type="presParOf" srcId="{3EB916D4-9C8E-4715-9AA7-F74D7F610E32}" destId="{2A15260F-27C8-487D-895D-833D5BECEA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0C766-5B5D-4D08-AC0F-A45D9A56AB6B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26489-A7A5-4AD3-9F66-EABFE81C58D9}">
      <dgm:prSet/>
      <dgm:spPr/>
      <dgm:t>
        <a:bodyPr/>
        <a:lstStyle/>
        <a:p>
          <a:pPr>
            <a:buFont typeface=".Apple Color Emoji UI"/>
            <a:buChar char="🎶"/>
          </a:pPr>
          <a:r>
            <a:rPr lang="en-US" dirty="0"/>
            <a:t>Instructor led songs: Easy songs that the instructor can manage and sing repetitively.  </a:t>
          </a:r>
        </a:p>
      </dgm:t>
    </dgm:pt>
    <dgm:pt modelId="{DD055206-E135-4E58-BC5F-C2BEF040471D}" type="parTrans" cxnId="{324869C8-65FA-4516-A229-162AF1401BC1}">
      <dgm:prSet/>
      <dgm:spPr/>
      <dgm:t>
        <a:bodyPr/>
        <a:lstStyle/>
        <a:p>
          <a:endParaRPr lang="en-US"/>
        </a:p>
      </dgm:t>
    </dgm:pt>
    <dgm:pt modelId="{48D8C8F9-94F0-43CB-AAA8-B411B438A301}" type="sibTrans" cxnId="{324869C8-65FA-4516-A229-162AF1401BC1}">
      <dgm:prSet/>
      <dgm:spPr/>
      <dgm:t>
        <a:bodyPr/>
        <a:lstStyle/>
        <a:p>
          <a:endParaRPr lang="en-US"/>
        </a:p>
      </dgm:t>
    </dgm:pt>
    <dgm:pt modelId="{9826ED50-5769-4FB7-AE71-1B8C2B5FA7D1}">
      <dgm:prSet/>
      <dgm:spPr/>
      <dgm:t>
        <a:bodyPr/>
        <a:lstStyle/>
        <a:p>
          <a:pPr>
            <a:buFont typeface=".Apple Color Emoji UI"/>
            <a:buChar char="🎶"/>
          </a:pPr>
          <a:r>
            <a:rPr lang="en-US" dirty="0"/>
            <a:t>Example: “This Land is your Land” Chorus</a:t>
          </a:r>
        </a:p>
      </dgm:t>
    </dgm:pt>
    <dgm:pt modelId="{5748DA0A-182C-47A5-B56C-F429B16D22D2}" type="parTrans" cxnId="{B9E9B1CC-C621-4B3D-85C4-D0082397D248}">
      <dgm:prSet/>
      <dgm:spPr/>
      <dgm:t>
        <a:bodyPr/>
        <a:lstStyle/>
        <a:p>
          <a:endParaRPr lang="en-US"/>
        </a:p>
      </dgm:t>
    </dgm:pt>
    <dgm:pt modelId="{AC125687-C69F-4CB3-90B9-F9FF6F08D938}" type="sibTrans" cxnId="{B9E9B1CC-C621-4B3D-85C4-D0082397D248}">
      <dgm:prSet/>
      <dgm:spPr/>
      <dgm:t>
        <a:bodyPr/>
        <a:lstStyle/>
        <a:p>
          <a:endParaRPr lang="en-US"/>
        </a:p>
      </dgm:t>
    </dgm:pt>
    <dgm:pt modelId="{090DB848-E833-44B3-8FDA-A43EB47D4EE7}">
      <dgm:prSet custT="1"/>
      <dgm:spPr/>
      <dgm:t>
        <a:bodyPr/>
        <a:lstStyle/>
        <a:p>
          <a:r>
            <a:rPr lang="en-US" sz="2800" dirty="0"/>
            <a:t>Low-Tech</a:t>
          </a:r>
        </a:p>
      </dgm:t>
    </dgm:pt>
    <dgm:pt modelId="{0850BEE9-03F5-4D52-A1A7-04C9935F7879}" type="parTrans" cxnId="{DA7DBA6F-09C8-4C40-95F5-C4545144EE97}">
      <dgm:prSet/>
      <dgm:spPr/>
      <dgm:t>
        <a:bodyPr/>
        <a:lstStyle/>
        <a:p>
          <a:endParaRPr lang="en-US"/>
        </a:p>
      </dgm:t>
    </dgm:pt>
    <dgm:pt modelId="{060CB4F8-A8F2-4609-B9E2-A31797C1DD62}" type="sibTrans" cxnId="{DA7DBA6F-09C8-4C40-95F5-C4545144EE97}">
      <dgm:prSet/>
      <dgm:spPr/>
      <dgm:t>
        <a:bodyPr/>
        <a:lstStyle/>
        <a:p>
          <a:endParaRPr lang="en-US"/>
        </a:p>
      </dgm:t>
    </dgm:pt>
    <dgm:pt modelId="{7C9603DF-94EA-4740-9AC4-1965D3932C0B}">
      <dgm:prSet custT="1"/>
      <dgm:spPr/>
      <dgm:t>
        <a:bodyPr/>
        <a:lstStyle/>
        <a:p>
          <a:r>
            <a:rPr lang="en-US" sz="2800" dirty="0"/>
            <a:t>High Tech</a:t>
          </a:r>
        </a:p>
      </dgm:t>
    </dgm:pt>
    <dgm:pt modelId="{234BCD60-884D-4006-9B30-0BD197B7B22E}" type="parTrans" cxnId="{B7B9582B-2073-433A-8E20-B4149397DE4C}">
      <dgm:prSet/>
      <dgm:spPr/>
      <dgm:t>
        <a:bodyPr/>
        <a:lstStyle/>
        <a:p>
          <a:endParaRPr lang="en-US"/>
        </a:p>
      </dgm:t>
    </dgm:pt>
    <dgm:pt modelId="{E82ACBAB-9474-482E-8FFC-C7163106BF88}" type="sibTrans" cxnId="{B7B9582B-2073-433A-8E20-B4149397DE4C}">
      <dgm:prSet/>
      <dgm:spPr/>
      <dgm:t>
        <a:bodyPr/>
        <a:lstStyle/>
        <a:p>
          <a:endParaRPr lang="en-US"/>
        </a:p>
      </dgm:t>
    </dgm:pt>
    <dgm:pt modelId="{D077DCC2-B5C2-FB47-A48B-92CE78E4461D}">
      <dgm:prSet custT="1"/>
      <dgm:spPr/>
      <dgm:t>
        <a:bodyPr/>
        <a:lstStyle/>
        <a:p>
          <a:r>
            <a:rPr lang="en-US" sz="2800" dirty="0"/>
            <a:t>No Tech</a:t>
          </a:r>
        </a:p>
      </dgm:t>
    </dgm:pt>
    <dgm:pt modelId="{E7396170-752D-EC43-B9CA-7E38AAB4195C}" type="parTrans" cxnId="{CF36A208-B455-044E-B93C-D6521095F45A}">
      <dgm:prSet/>
      <dgm:spPr/>
      <dgm:t>
        <a:bodyPr/>
        <a:lstStyle/>
        <a:p>
          <a:endParaRPr lang="en-US"/>
        </a:p>
      </dgm:t>
    </dgm:pt>
    <dgm:pt modelId="{47AD356D-ABC2-CC41-A113-B4FCA914753B}" type="sibTrans" cxnId="{CF36A208-B455-044E-B93C-D6521095F45A}">
      <dgm:prSet/>
      <dgm:spPr/>
      <dgm:t>
        <a:bodyPr/>
        <a:lstStyle/>
        <a:p>
          <a:endParaRPr lang="en-US"/>
        </a:p>
      </dgm:t>
    </dgm:pt>
    <dgm:pt modelId="{BE930AD9-5F3E-6F44-8484-B4AB15EB993F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Instructor shares computer sound and/or lyrics on the screen. </a:t>
          </a:r>
        </a:p>
      </dgm:t>
    </dgm:pt>
    <dgm:pt modelId="{E8EBFFF0-9ACE-D048-BDA5-61EECD31F6B1}" type="parTrans" cxnId="{5EE26EFD-EA56-914F-8D15-4C953A108570}">
      <dgm:prSet/>
      <dgm:spPr/>
      <dgm:t>
        <a:bodyPr/>
        <a:lstStyle/>
        <a:p>
          <a:endParaRPr lang="en-US"/>
        </a:p>
      </dgm:t>
    </dgm:pt>
    <dgm:pt modelId="{6A27EFDB-AE18-A844-9D91-AF9ACE8C7F41}" type="sibTrans" cxnId="{5EE26EFD-EA56-914F-8D15-4C953A108570}">
      <dgm:prSet/>
      <dgm:spPr/>
      <dgm:t>
        <a:bodyPr/>
        <a:lstStyle/>
        <a:p>
          <a:endParaRPr lang="en-US"/>
        </a:p>
      </dgm:t>
    </dgm:pt>
    <dgm:pt modelId="{7761AA1A-A800-054F-9302-9CDEA1DA8F3A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Instructor pulls up YouTube and shares computer screen to play the song. </a:t>
          </a:r>
        </a:p>
      </dgm:t>
    </dgm:pt>
    <dgm:pt modelId="{EE2C6E85-16B4-FF43-83A4-1A246F417729}" type="parTrans" cxnId="{8BC026FB-B651-7F4E-AF50-0F1EE559D1E4}">
      <dgm:prSet/>
      <dgm:spPr/>
      <dgm:t>
        <a:bodyPr/>
        <a:lstStyle/>
        <a:p>
          <a:endParaRPr lang="en-US"/>
        </a:p>
      </dgm:t>
    </dgm:pt>
    <dgm:pt modelId="{223B7462-EB18-0749-9CF0-A994C8610FB2}" type="sibTrans" cxnId="{8BC026FB-B651-7F4E-AF50-0F1EE559D1E4}">
      <dgm:prSet/>
      <dgm:spPr/>
      <dgm:t>
        <a:bodyPr/>
        <a:lstStyle/>
        <a:p>
          <a:endParaRPr lang="en-US"/>
        </a:p>
      </dgm:t>
    </dgm:pt>
    <dgm:pt modelId="{E3D7F553-4E1E-A246-B8C5-DEE6292AB3A5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Providing copies of lyrics is great anytime!</a:t>
          </a:r>
        </a:p>
      </dgm:t>
    </dgm:pt>
    <dgm:pt modelId="{291EAFFE-8AE8-E647-9CBE-917CC01491CB}" type="parTrans" cxnId="{B127DF18-9EF2-0F45-973C-B8436360061B}">
      <dgm:prSet/>
      <dgm:spPr/>
      <dgm:t>
        <a:bodyPr/>
        <a:lstStyle/>
        <a:p>
          <a:endParaRPr lang="en-US"/>
        </a:p>
      </dgm:t>
    </dgm:pt>
    <dgm:pt modelId="{32213A6F-ECA9-594C-9CB6-281097CB97FC}" type="sibTrans" cxnId="{B127DF18-9EF2-0F45-973C-B8436360061B}">
      <dgm:prSet/>
      <dgm:spPr/>
      <dgm:t>
        <a:bodyPr/>
        <a:lstStyle/>
        <a:p>
          <a:endParaRPr lang="en-US"/>
        </a:p>
      </dgm:t>
    </dgm:pt>
    <dgm:pt modelId="{45B3DFEE-A9AF-304D-AFE5-2D0CF4A47C3A}">
      <dgm:prSet custT="1"/>
      <dgm:spPr/>
      <dgm:t>
        <a:bodyPr/>
        <a:lstStyle/>
        <a:p>
          <a:r>
            <a:rPr lang="en-US" sz="2800" dirty="0"/>
            <a:t>Tips:</a:t>
          </a:r>
        </a:p>
      </dgm:t>
    </dgm:pt>
    <dgm:pt modelId="{C5DCC8BD-C38E-C643-9B65-B0A008C33EE1}" type="parTrans" cxnId="{815EC52B-B7D6-CE45-A4B7-254D59109280}">
      <dgm:prSet/>
      <dgm:spPr/>
      <dgm:t>
        <a:bodyPr/>
        <a:lstStyle/>
        <a:p>
          <a:endParaRPr lang="en-US"/>
        </a:p>
      </dgm:t>
    </dgm:pt>
    <dgm:pt modelId="{4475607D-E263-2647-896D-B2ACC0222674}" type="sibTrans" cxnId="{815EC52B-B7D6-CE45-A4B7-254D59109280}">
      <dgm:prSet/>
      <dgm:spPr/>
      <dgm:t>
        <a:bodyPr/>
        <a:lstStyle/>
        <a:p>
          <a:endParaRPr lang="en-US"/>
        </a:p>
      </dgm:t>
    </dgm:pt>
    <dgm:pt modelId="{48476C97-BBE4-224C-87B7-2A6540039246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Once students are ‘strong’, play it karaoke style.</a:t>
          </a:r>
        </a:p>
      </dgm:t>
    </dgm:pt>
    <dgm:pt modelId="{3BA074BA-86F3-4640-9FEF-5D21EF15A799}" type="parTrans" cxnId="{8799E571-DA03-A54B-B5B3-E46C8B7D92A0}">
      <dgm:prSet/>
      <dgm:spPr/>
      <dgm:t>
        <a:bodyPr/>
        <a:lstStyle/>
        <a:p>
          <a:endParaRPr lang="en-US"/>
        </a:p>
      </dgm:t>
    </dgm:pt>
    <dgm:pt modelId="{5BCBAC56-C2F8-0A42-B63D-5124F380A99A}" type="sibTrans" cxnId="{8799E571-DA03-A54B-B5B3-E46C8B7D92A0}">
      <dgm:prSet/>
      <dgm:spPr/>
      <dgm:t>
        <a:bodyPr/>
        <a:lstStyle/>
        <a:p>
          <a:endParaRPr lang="en-US"/>
        </a:p>
      </dgm:t>
    </dgm:pt>
    <dgm:pt modelId="{64F694E5-3218-744F-8E02-A952FD58EF79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Students complete a fillable version of the lyrics on their phones.  </a:t>
          </a:r>
        </a:p>
      </dgm:t>
    </dgm:pt>
    <dgm:pt modelId="{36E7B757-7F57-5D48-9089-4CB3C5C13F59}" type="parTrans" cxnId="{FD4E7F14-EB6D-814C-A241-D65EDA58C576}">
      <dgm:prSet/>
      <dgm:spPr/>
      <dgm:t>
        <a:bodyPr/>
        <a:lstStyle/>
        <a:p>
          <a:endParaRPr lang="en-US"/>
        </a:p>
      </dgm:t>
    </dgm:pt>
    <dgm:pt modelId="{27CC1F42-6EC8-A44B-8CAE-E48009A11625}" type="sibTrans" cxnId="{FD4E7F14-EB6D-814C-A241-D65EDA58C576}">
      <dgm:prSet/>
      <dgm:spPr/>
      <dgm:t>
        <a:bodyPr/>
        <a:lstStyle/>
        <a:p>
          <a:endParaRPr lang="en-US"/>
        </a:p>
      </dgm:t>
    </dgm:pt>
    <dgm:pt modelId="{1F864DC5-C104-5D48-9DB2-06C445B37134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Download a song or play from YouTube. </a:t>
          </a:r>
        </a:p>
      </dgm:t>
    </dgm:pt>
    <dgm:pt modelId="{FF1D3248-67BD-2B48-A3F1-D8C3D7E14A3A}" type="parTrans" cxnId="{35D243BA-CB3E-9347-A765-203CAC0C5A4C}">
      <dgm:prSet/>
      <dgm:spPr/>
      <dgm:t>
        <a:bodyPr/>
        <a:lstStyle/>
        <a:p>
          <a:endParaRPr lang="en-US"/>
        </a:p>
      </dgm:t>
    </dgm:pt>
    <dgm:pt modelId="{313C2CDA-F0C6-7649-ADD4-DF98E70E6A02}" type="sibTrans" cxnId="{35D243BA-CB3E-9347-A765-203CAC0C5A4C}">
      <dgm:prSet/>
      <dgm:spPr/>
      <dgm:t>
        <a:bodyPr/>
        <a:lstStyle/>
        <a:p>
          <a:endParaRPr lang="en-US"/>
        </a:p>
      </dgm:t>
    </dgm:pt>
    <dgm:pt modelId="{863CE790-904E-1446-AED3-EA9363BB74F6}">
      <dgm:prSet/>
      <dgm:spPr/>
      <dgm:t>
        <a:bodyPr/>
        <a:lstStyle/>
        <a:p>
          <a:pPr>
            <a:buFont typeface=".Apple Color Emoji UI"/>
            <a:buChar char="🎶"/>
          </a:pPr>
          <a:r>
            <a:rPr lang="en-US" dirty="0"/>
            <a:t>Write words on (virtual) whiteboard. </a:t>
          </a:r>
        </a:p>
      </dgm:t>
    </dgm:pt>
    <dgm:pt modelId="{B31BF614-DDA8-584B-B201-AF3FD6A2EE2C}" type="parTrans" cxnId="{756D7B98-197F-CB43-A706-A17340FD3F34}">
      <dgm:prSet/>
      <dgm:spPr/>
      <dgm:t>
        <a:bodyPr/>
        <a:lstStyle/>
        <a:p>
          <a:endParaRPr lang="en-US"/>
        </a:p>
      </dgm:t>
    </dgm:pt>
    <dgm:pt modelId="{871970A0-26E5-6B4B-8998-FA61CE7E82E2}" type="sibTrans" cxnId="{756D7B98-197F-CB43-A706-A17340FD3F34}">
      <dgm:prSet/>
      <dgm:spPr/>
      <dgm:t>
        <a:bodyPr/>
        <a:lstStyle/>
        <a:p>
          <a:endParaRPr lang="en-US"/>
        </a:p>
      </dgm:t>
    </dgm:pt>
    <dgm:pt modelId="{62715534-9977-8745-BF89-8AAA3B5D587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Embed video into a website or presentation.</a:t>
          </a:r>
        </a:p>
      </dgm:t>
    </dgm:pt>
    <dgm:pt modelId="{2E4481AC-BE9C-E849-B611-86ACCA80CB85}" type="parTrans" cxnId="{3B79629B-79C7-3446-AF6D-38C3B49BB280}">
      <dgm:prSet/>
      <dgm:spPr/>
      <dgm:t>
        <a:bodyPr/>
        <a:lstStyle/>
        <a:p>
          <a:endParaRPr lang="en-US"/>
        </a:p>
      </dgm:t>
    </dgm:pt>
    <dgm:pt modelId="{A53495A4-ADFF-414F-A137-B122EEF8A2F9}" type="sibTrans" cxnId="{3B79629B-79C7-3446-AF6D-38C3B49BB280}">
      <dgm:prSet/>
      <dgm:spPr/>
      <dgm:t>
        <a:bodyPr/>
        <a:lstStyle/>
        <a:p>
          <a:endParaRPr lang="en-US"/>
        </a:p>
      </dgm:t>
    </dgm:pt>
    <dgm:pt modelId="{D36EAFE7-BD91-7E40-84AF-65F5CCB0AC74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Share your computer sound and screen on Zoom</a:t>
          </a:r>
        </a:p>
      </dgm:t>
    </dgm:pt>
    <dgm:pt modelId="{3C44A25F-7A00-254D-9E4D-39C07B019A88}" type="parTrans" cxnId="{BC6224B3-5012-2E43-9C51-CF80E427D8DD}">
      <dgm:prSet/>
      <dgm:spPr/>
      <dgm:t>
        <a:bodyPr/>
        <a:lstStyle/>
        <a:p>
          <a:endParaRPr lang="en-US"/>
        </a:p>
      </dgm:t>
    </dgm:pt>
    <dgm:pt modelId="{69AA7ECC-C8A1-134C-A361-B536D4CDCE8C}" type="sibTrans" cxnId="{BC6224B3-5012-2E43-9C51-CF80E427D8DD}">
      <dgm:prSet/>
      <dgm:spPr/>
      <dgm:t>
        <a:bodyPr/>
        <a:lstStyle/>
        <a:p>
          <a:endParaRPr lang="en-US"/>
        </a:p>
      </dgm:t>
    </dgm:pt>
    <dgm:pt modelId="{7DF3027F-D1F9-DD48-BFB2-58819F15C882}" type="pres">
      <dgm:prSet presAssocID="{0560C766-5B5D-4D08-AC0F-A45D9A56AB6B}" presName="Name0" presStyleCnt="0">
        <dgm:presLayoutVars>
          <dgm:dir/>
          <dgm:animLvl val="lvl"/>
          <dgm:resizeHandles val="exact"/>
        </dgm:presLayoutVars>
      </dgm:prSet>
      <dgm:spPr/>
    </dgm:pt>
    <dgm:pt modelId="{814AC28C-D47A-564C-B4E8-AE86EE4C8104}" type="pres">
      <dgm:prSet presAssocID="{D077DCC2-B5C2-FB47-A48B-92CE78E4461D}" presName="composite" presStyleCnt="0"/>
      <dgm:spPr/>
    </dgm:pt>
    <dgm:pt modelId="{1D8E1ED0-3D29-EF4B-A5B6-2BE5784F758C}" type="pres">
      <dgm:prSet presAssocID="{D077DCC2-B5C2-FB47-A48B-92CE78E446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75CBEBE-2C00-324F-90B4-BE7EB4808EDE}" type="pres">
      <dgm:prSet presAssocID="{D077DCC2-B5C2-FB47-A48B-92CE78E4461D}" presName="desTx" presStyleLbl="alignAccFollowNode1" presStyleIdx="0" presStyleCnt="4">
        <dgm:presLayoutVars>
          <dgm:bulletEnabled val="1"/>
        </dgm:presLayoutVars>
      </dgm:prSet>
      <dgm:spPr/>
    </dgm:pt>
    <dgm:pt modelId="{377E56C3-781D-9049-9A17-3BC1BCD8E288}" type="pres">
      <dgm:prSet presAssocID="{47AD356D-ABC2-CC41-A113-B4FCA914753B}" presName="space" presStyleCnt="0"/>
      <dgm:spPr/>
    </dgm:pt>
    <dgm:pt modelId="{01EC7E6A-AD94-2748-B0F1-3545E18CA734}" type="pres">
      <dgm:prSet presAssocID="{090DB848-E833-44B3-8FDA-A43EB47D4EE7}" presName="composite" presStyleCnt="0"/>
      <dgm:spPr/>
    </dgm:pt>
    <dgm:pt modelId="{84CEEEA8-229B-9246-9352-85BEC99B7480}" type="pres">
      <dgm:prSet presAssocID="{090DB848-E833-44B3-8FDA-A43EB47D4EE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4F157F5-56CF-CA4B-BE51-3DEA0178675D}" type="pres">
      <dgm:prSet presAssocID="{090DB848-E833-44B3-8FDA-A43EB47D4EE7}" presName="desTx" presStyleLbl="alignAccFollowNode1" presStyleIdx="1" presStyleCnt="4">
        <dgm:presLayoutVars>
          <dgm:bulletEnabled val="1"/>
        </dgm:presLayoutVars>
      </dgm:prSet>
      <dgm:spPr/>
    </dgm:pt>
    <dgm:pt modelId="{4EEA1EC8-5B02-2648-95BF-2B39B6D93886}" type="pres">
      <dgm:prSet presAssocID="{060CB4F8-A8F2-4609-B9E2-A31797C1DD62}" presName="space" presStyleCnt="0"/>
      <dgm:spPr/>
    </dgm:pt>
    <dgm:pt modelId="{772F5009-652F-5340-9BA5-D51B12B786C0}" type="pres">
      <dgm:prSet presAssocID="{7C9603DF-94EA-4740-9AC4-1965D3932C0B}" presName="composite" presStyleCnt="0"/>
      <dgm:spPr/>
    </dgm:pt>
    <dgm:pt modelId="{60E06911-C5FA-644B-A14D-7367A0A3B818}" type="pres">
      <dgm:prSet presAssocID="{7C9603DF-94EA-4740-9AC4-1965D3932C0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A14CD3C-ACF2-F545-BA3D-8576DFC0E490}" type="pres">
      <dgm:prSet presAssocID="{7C9603DF-94EA-4740-9AC4-1965D3932C0B}" presName="desTx" presStyleLbl="alignAccFollowNode1" presStyleIdx="2" presStyleCnt="4">
        <dgm:presLayoutVars>
          <dgm:bulletEnabled val="1"/>
        </dgm:presLayoutVars>
      </dgm:prSet>
      <dgm:spPr/>
    </dgm:pt>
    <dgm:pt modelId="{CCD90163-FB19-E043-8038-2219131C1031}" type="pres">
      <dgm:prSet presAssocID="{E82ACBAB-9474-482E-8FFC-C7163106BF88}" presName="space" presStyleCnt="0"/>
      <dgm:spPr/>
    </dgm:pt>
    <dgm:pt modelId="{9731AC30-ECBA-1944-A3CA-84B3E5F7C46F}" type="pres">
      <dgm:prSet presAssocID="{45B3DFEE-A9AF-304D-AFE5-2D0CF4A47C3A}" presName="composite" presStyleCnt="0"/>
      <dgm:spPr/>
    </dgm:pt>
    <dgm:pt modelId="{2B6A9F34-903B-8B4C-A97B-35CF8892F22E}" type="pres">
      <dgm:prSet presAssocID="{45B3DFEE-A9AF-304D-AFE5-2D0CF4A47C3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3391266-7F0A-4345-BBDF-137184873410}" type="pres">
      <dgm:prSet presAssocID="{45B3DFEE-A9AF-304D-AFE5-2D0CF4A47C3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8A5307-C95D-3242-93DC-755236B60B56}" type="presOf" srcId="{D077DCC2-B5C2-FB47-A48B-92CE78E4461D}" destId="{1D8E1ED0-3D29-EF4B-A5B6-2BE5784F758C}" srcOrd="0" destOrd="0" presId="urn:microsoft.com/office/officeart/2005/8/layout/hList1"/>
    <dgm:cxn modelId="{CF36A208-B455-044E-B93C-D6521095F45A}" srcId="{0560C766-5B5D-4D08-AC0F-A45D9A56AB6B}" destId="{D077DCC2-B5C2-FB47-A48B-92CE78E4461D}" srcOrd="0" destOrd="0" parTransId="{E7396170-752D-EC43-B9CA-7E38AAB4195C}" sibTransId="{47AD356D-ABC2-CC41-A113-B4FCA914753B}"/>
    <dgm:cxn modelId="{6BA3350B-CEF8-8041-9E16-7657669BF3D7}" type="presOf" srcId="{BE930AD9-5F3E-6F44-8484-B4AB15EB993F}" destId="{E4F157F5-56CF-CA4B-BE51-3DEA0178675D}" srcOrd="0" destOrd="0" presId="urn:microsoft.com/office/officeart/2005/8/layout/hList1"/>
    <dgm:cxn modelId="{115CD90D-E3F5-F944-9B76-029469342EAB}" type="presOf" srcId="{1F864DC5-C104-5D48-9DB2-06C445B37134}" destId="{E4F157F5-56CF-CA4B-BE51-3DEA0178675D}" srcOrd="0" destOrd="1" presId="urn:microsoft.com/office/officeart/2005/8/layout/hList1"/>
    <dgm:cxn modelId="{F76F5613-E0F4-3A40-A2CB-361759DAF52B}" type="presOf" srcId="{0560C766-5B5D-4D08-AC0F-A45D9A56AB6B}" destId="{7DF3027F-D1F9-DD48-BFB2-58819F15C882}" srcOrd="0" destOrd="0" presId="urn:microsoft.com/office/officeart/2005/8/layout/hList1"/>
    <dgm:cxn modelId="{FD4E7F14-EB6D-814C-A241-D65EDA58C576}" srcId="{7C9603DF-94EA-4740-9AC4-1965D3932C0B}" destId="{64F694E5-3218-744F-8E02-A952FD58EF79}" srcOrd="1" destOrd="0" parTransId="{36E7B757-7F57-5D48-9089-4CB3C5C13F59}" sibTransId="{27CC1F42-6EC8-A44B-8CAE-E48009A11625}"/>
    <dgm:cxn modelId="{B127DF18-9EF2-0F45-973C-B8436360061B}" srcId="{45B3DFEE-A9AF-304D-AFE5-2D0CF4A47C3A}" destId="{E3D7F553-4E1E-A246-B8C5-DEE6292AB3A5}" srcOrd="0" destOrd="0" parTransId="{291EAFFE-8AE8-E647-9CBE-917CC01491CB}" sibTransId="{32213A6F-ECA9-594C-9CB6-281097CB97FC}"/>
    <dgm:cxn modelId="{7AB88F19-3169-4548-8BF5-AD061E4F6612}" type="presOf" srcId="{48476C97-BBE4-224C-87B7-2A6540039246}" destId="{73391266-7F0A-4345-BBDF-137184873410}" srcOrd="0" destOrd="1" presId="urn:microsoft.com/office/officeart/2005/8/layout/hList1"/>
    <dgm:cxn modelId="{38151C1F-E73A-6F49-BF7C-9DD52563A156}" type="presOf" srcId="{090DB848-E833-44B3-8FDA-A43EB47D4EE7}" destId="{84CEEEA8-229B-9246-9352-85BEC99B7480}" srcOrd="0" destOrd="0" presId="urn:microsoft.com/office/officeart/2005/8/layout/hList1"/>
    <dgm:cxn modelId="{B7B9582B-2073-433A-8E20-B4149397DE4C}" srcId="{0560C766-5B5D-4D08-AC0F-A45D9A56AB6B}" destId="{7C9603DF-94EA-4740-9AC4-1965D3932C0B}" srcOrd="2" destOrd="0" parTransId="{234BCD60-884D-4006-9B30-0BD197B7B22E}" sibTransId="{E82ACBAB-9474-482E-8FFC-C7163106BF88}"/>
    <dgm:cxn modelId="{815EC52B-B7D6-CE45-A4B7-254D59109280}" srcId="{0560C766-5B5D-4D08-AC0F-A45D9A56AB6B}" destId="{45B3DFEE-A9AF-304D-AFE5-2D0CF4A47C3A}" srcOrd="3" destOrd="0" parTransId="{C5DCC8BD-C38E-C643-9B65-B0A008C33EE1}" sibTransId="{4475607D-E263-2647-896D-B2ACC0222674}"/>
    <dgm:cxn modelId="{0C056A40-F6A2-834B-AAD0-BF81D59A54FE}" type="presOf" srcId="{D36EAFE7-BD91-7E40-84AF-65F5CCB0AC74}" destId="{73391266-7F0A-4345-BBDF-137184873410}" srcOrd="0" destOrd="2" presId="urn:microsoft.com/office/officeart/2005/8/layout/hList1"/>
    <dgm:cxn modelId="{9F0F6452-2675-2840-9A2F-0648993ACB0E}" type="presOf" srcId="{64F694E5-3218-744F-8E02-A952FD58EF79}" destId="{5A14CD3C-ACF2-F545-BA3D-8576DFC0E490}" srcOrd="0" destOrd="1" presId="urn:microsoft.com/office/officeart/2005/8/layout/hList1"/>
    <dgm:cxn modelId="{696E2E6C-10B7-F544-9487-B75E4D72CCC7}" type="presOf" srcId="{9826ED50-5769-4FB7-AE71-1B8C2B5FA7D1}" destId="{375CBEBE-2C00-324F-90B4-BE7EB4808EDE}" srcOrd="0" destOrd="2" presId="urn:microsoft.com/office/officeart/2005/8/layout/hList1"/>
    <dgm:cxn modelId="{DA7DBA6F-09C8-4C40-95F5-C4545144EE97}" srcId="{0560C766-5B5D-4D08-AC0F-A45D9A56AB6B}" destId="{090DB848-E833-44B3-8FDA-A43EB47D4EE7}" srcOrd="1" destOrd="0" parTransId="{0850BEE9-03F5-4D52-A1A7-04C9935F7879}" sibTransId="{060CB4F8-A8F2-4609-B9E2-A31797C1DD62}"/>
    <dgm:cxn modelId="{8799E571-DA03-A54B-B5B3-E46C8B7D92A0}" srcId="{45B3DFEE-A9AF-304D-AFE5-2D0CF4A47C3A}" destId="{48476C97-BBE4-224C-87B7-2A6540039246}" srcOrd="1" destOrd="0" parTransId="{3BA074BA-86F3-4640-9FEF-5D21EF15A799}" sibTransId="{5BCBAC56-C2F8-0A42-B63D-5124F380A99A}"/>
    <dgm:cxn modelId="{FA74AE78-6EF2-E345-9464-DB6286575A56}" type="presOf" srcId="{7C9603DF-94EA-4740-9AC4-1965D3932C0B}" destId="{60E06911-C5FA-644B-A14D-7367A0A3B818}" srcOrd="0" destOrd="0" presId="urn:microsoft.com/office/officeart/2005/8/layout/hList1"/>
    <dgm:cxn modelId="{0F716889-BC5B-1F45-9287-88E5DBB63DD2}" type="presOf" srcId="{62715534-9977-8745-BF89-8AAA3B5D587B}" destId="{5A14CD3C-ACF2-F545-BA3D-8576DFC0E490}" srcOrd="0" destOrd="2" presId="urn:microsoft.com/office/officeart/2005/8/layout/hList1"/>
    <dgm:cxn modelId="{756D7B98-197F-CB43-A706-A17340FD3F34}" srcId="{D077DCC2-B5C2-FB47-A48B-92CE78E4461D}" destId="{863CE790-904E-1446-AED3-EA9363BB74F6}" srcOrd="1" destOrd="0" parTransId="{B31BF614-DDA8-584B-B201-AF3FD6A2EE2C}" sibTransId="{871970A0-26E5-6B4B-8998-FA61CE7E82E2}"/>
    <dgm:cxn modelId="{3B79629B-79C7-3446-AF6D-38C3B49BB280}" srcId="{7C9603DF-94EA-4740-9AC4-1965D3932C0B}" destId="{62715534-9977-8745-BF89-8AAA3B5D587B}" srcOrd="2" destOrd="0" parTransId="{2E4481AC-BE9C-E849-B611-86ACCA80CB85}" sibTransId="{A53495A4-ADFF-414F-A137-B122EEF8A2F9}"/>
    <dgm:cxn modelId="{7E31B4AA-AC33-A140-A5AE-DD923B71DD7C}" type="presOf" srcId="{45B3DFEE-A9AF-304D-AFE5-2D0CF4A47C3A}" destId="{2B6A9F34-903B-8B4C-A97B-35CF8892F22E}" srcOrd="0" destOrd="0" presId="urn:microsoft.com/office/officeart/2005/8/layout/hList1"/>
    <dgm:cxn modelId="{BC6224B3-5012-2E43-9C51-CF80E427D8DD}" srcId="{45B3DFEE-A9AF-304D-AFE5-2D0CF4A47C3A}" destId="{D36EAFE7-BD91-7E40-84AF-65F5CCB0AC74}" srcOrd="2" destOrd="0" parTransId="{3C44A25F-7A00-254D-9E4D-39C07B019A88}" sibTransId="{69AA7ECC-C8A1-134C-A361-B536D4CDCE8C}"/>
    <dgm:cxn modelId="{35D243BA-CB3E-9347-A765-203CAC0C5A4C}" srcId="{090DB848-E833-44B3-8FDA-A43EB47D4EE7}" destId="{1F864DC5-C104-5D48-9DB2-06C445B37134}" srcOrd="1" destOrd="0" parTransId="{FF1D3248-67BD-2B48-A3F1-D8C3D7E14A3A}" sibTransId="{313C2CDA-F0C6-7649-ADD4-DF98E70E6A02}"/>
    <dgm:cxn modelId="{F46B73BB-0B8B-0D4C-9BE9-F6DD24983918}" type="presOf" srcId="{863CE790-904E-1446-AED3-EA9363BB74F6}" destId="{375CBEBE-2C00-324F-90B4-BE7EB4808EDE}" srcOrd="0" destOrd="1" presId="urn:microsoft.com/office/officeart/2005/8/layout/hList1"/>
    <dgm:cxn modelId="{324869C8-65FA-4516-A229-162AF1401BC1}" srcId="{D077DCC2-B5C2-FB47-A48B-92CE78E4461D}" destId="{60126489-A7A5-4AD3-9F66-EABFE81C58D9}" srcOrd="0" destOrd="0" parTransId="{DD055206-E135-4E58-BC5F-C2BEF040471D}" sibTransId="{48D8C8F9-94F0-43CB-AAA8-B411B438A301}"/>
    <dgm:cxn modelId="{B9E9B1CC-C621-4B3D-85C4-D0082397D248}" srcId="{D077DCC2-B5C2-FB47-A48B-92CE78E4461D}" destId="{9826ED50-5769-4FB7-AE71-1B8C2B5FA7D1}" srcOrd="2" destOrd="0" parTransId="{5748DA0A-182C-47A5-B56C-F429B16D22D2}" sibTransId="{AC125687-C69F-4CB3-90B9-F9FF6F08D938}"/>
    <dgm:cxn modelId="{FC5D7CDA-6B3F-484E-9026-A0C19CDE0CBD}" type="presOf" srcId="{60126489-A7A5-4AD3-9F66-EABFE81C58D9}" destId="{375CBEBE-2C00-324F-90B4-BE7EB4808EDE}" srcOrd="0" destOrd="0" presId="urn:microsoft.com/office/officeart/2005/8/layout/hList1"/>
    <dgm:cxn modelId="{C86CB8E8-A876-EC41-9029-47A13B298E43}" type="presOf" srcId="{7761AA1A-A800-054F-9302-9CDEA1DA8F3A}" destId="{5A14CD3C-ACF2-F545-BA3D-8576DFC0E490}" srcOrd="0" destOrd="0" presId="urn:microsoft.com/office/officeart/2005/8/layout/hList1"/>
    <dgm:cxn modelId="{1B9147ED-AC07-EE48-855A-FB926D93D7AA}" type="presOf" srcId="{E3D7F553-4E1E-A246-B8C5-DEE6292AB3A5}" destId="{73391266-7F0A-4345-BBDF-137184873410}" srcOrd="0" destOrd="0" presId="urn:microsoft.com/office/officeart/2005/8/layout/hList1"/>
    <dgm:cxn modelId="{8BC026FB-B651-7F4E-AF50-0F1EE559D1E4}" srcId="{7C9603DF-94EA-4740-9AC4-1965D3932C0B}" destId="{7761AA1A-A800-054F-9302-9CDEA1DA8F3A}" srcOrd="0" destOrd="0" parTransId="{EE2C6E85-16B4-FF43-83A4-1A246F417729}" sibTransId="{223B7462-EB18-0749-9CF0-A994C8610FB2}"/>
    <dgm:cxn modelId="{5EE26EFD-EA56-914F-8D15-4C953A108570}" srcId="{090DB848-E833-44B3-8FDA-A43EB47D4EE7}" destId="{BE930AD9-5F3E-6F44-8484-B4AB15EB993F}" srcOrd="0" destOrd="0" parTransId="{E8EBFFF0-9ACE-D048-BDA5-61EECD31F6B1}" sibTransId="{6A27EFDB-AE18-A844-9D91-AF9ACE8C7F41}"/>
    <dgm:cxn modelId="{C74503C4-20C7-FE44-B49F-4935CAD85EC8}" type="presParOf" srcId="{7DF3027F-D1F9-DD48-BFB2-58819F15C882}" destId="{814AC28C-D47A-564C-B4E8-AE86EE4C8104}" srcOrd="0" destOrd="0" presId="urn:microsoft.com/office/officeart/2005/8/layout/hList1"/>
    <dgm:cxn modelId="{05B6B98C-03E9-9243-BA41-18A6F0810EAD}" type="presParOf" srcId="{814AC28C-D47A-564C-B4E8-AE86EE4C8104}" destId="{1D8E1ED0-3D29-EF4B-A5B6-2BE5784F758C}" srcOrd="0" destOrd="0" presId="urn:microsoft.com/office/officeart/2005/8/layout/hList1"/>
    <dgm:cxn modelId="{047B61CC-3D6A-864E-9766-2E1702DEAE7B}" type="presParOf" srcId="{814AC28C-D47A-564C-B4E8-AE86EE4C8104}" destId="{375CBEBE-2C00-324F-90B4-BE7EB4808EDE}" srcOrd="1" destOrd="0" presId="urn:microsoft.com/office/officeart/2005/8/layout/hList1"/>
    <dgm:cxn modelId="{E9FD9A19-6D27-3F41-B4B8-01D4C1790A7E}" type="presParOf" srcId="{7DF3027F-D1F9-DD48-BFB2-58819F15C882}" destId="{377E56C3-781D-9049-9A17-3BC1BCD8E288}" srcOrd="1" destOrd="0" presId="urn:microsoft.com/office/officeart/2005/8/layout/hList1"/>
    <dgm:cxn modelId="{E4E8E8FE-2686-E841-8975-1FC235F77EE0}" type="presParOf" srcId="{7DF3027F-D1F9-DD48-BFB2-58819F15C882}" destId="{01EC7E6A-AD94-2748-B0F1-3545E18CA734}" srcOrd="2" destOrd="0" presId="urn:microsoft.com/office/officeart/2005/8/layout/hList1"/>
    <dgm:cxn modelId="{D756E306-6F40-844D-A8A1-5C4796AC9357}" type="presParOf" srcId="{01EC7E6A-AD94-2748-B0F1-3545E18CA734}" destId="{84CEEEA8-229B-9246-9352-85BEC99B7480}" srcOrd="0" destOrd="0" presId="urn:microsoft.com/office/officeart/2005/8/layout/hList1"/>
    <dgm:cxn modelId="{13E3E6ED-3F7D-824F-94D0-DBC5D2C07C92}" type="presParOf" srcId="{01EC7E6A-AD94-2748-B0F1-3545E18CA734}" destId="{E4F157F5-56CF-CA4B-BE51-3DEA0178675D}" srcOrd="1" destOrd="0" presId="urn:microsoft.com/office/officeart/2005/8/layout/hList1"/>
    <dgm:cxn modelId="{4434DF77-BF9E-D542-90E1-A3824852E3A7}" type="presParOf" srcId="{7DF3027F-D1F9-DD48-BFB2-58819F15C882}" destId="{4EEA1EC8-5B02-2648-95BF-2B39B6D93886}" srcOrd="3" destOrd="0" presId="urn:microsoft.com/office/officeart/2005/8/layout/hList1"/>
    <dgm:cxn modelId="{9152B6CC-8B5D-724C-A4B7-0AA6BBCC792D}" type="presParOf" srcId="{7DF3027F-D1F9-DD48-BFB2-58819F15C882}" destId="{772F5009-652F-5340-9BA5-D51B12B786C0}" srcOrd="4" destOrd="0" presId="urn:microsoft.com/office/officeart/2005/8/layout/hList1"/>
    <dgm:cxn modelId="{67615ECA-2B05-104C-9A9B-DB9F70BBAB77}" type="presParOf" srcId="{772F5009-652F-5340-9BA5-D51B12B786C0}" destId="{60E06911-C5FA-644B-A14D-7367A0A3B818}" srcOrd="0" destOrd="0" presId="urn:microsoft.com/office/officeart/2005/8/layout/hList1"/>
    <dgm:cxn modelId="{8002DE7F-7E16-2F41-80AE-47610DBF95F2}" type="presParOf" srcId="{772F5009-652F-5340-9BA5-D51B12B786C0}" destId="{5A14CD3C-ACF2-F545-BA3D-8576DFC0E490}" srcOrd="1" destOrd="0" presId="urn:microsoft.com/office/officeart/2005/8/layout/hList1"/>
    <dgm:cxn modelId="{AEFCE96B-F91D-324A-9A56-37757862AEC3}" type="presParOf" srcId="{7DF3027F-D1F9-DD48-BFB2-58819F15C882}" destId="{CCD90163-FB19-E043-8038-2219131C1031}" srcOrd="5" destOrd="0" presId="urn:microsoft.com/office/officeart/2005/8/layout/hList1"/>
    <dgm:cxn modelId="{789E3B53-4679-B749-8FE8-D2E6C5241AF1}" type="presParOf" srcId="{7DF3027F-D1F9-DD48-BFB2-58819F15C882}" destId="{9731AC30-ECBA-1944-A3CA-84B3E5F7C46F}" srcOrd="6" destOrd="0" presId="urn:microsoft.com/office/officeart/2005/8/layout/hList1"/>
    <dgm:cxn modelId="{DB006DE1-6875-2745-8B43-417E1C7ADCC7}" type="presParOf" srcId="{9731AC30-ECBA-1944-A3CA-84B3E5F7C46F}" destId="{2B6A9F34-903B-8B4C-A97B-35CF8892F22E}" srcOrd="0" destOrd="0" presId="urn:microsoft.com/office/officeart/2005/8/layout/hList1"/>
    <dgm:cxn modelId="{B9C074C8-B2DD-324C-99D6-83BB79032355}" type="presParOf" srcId="{9731AC30-ECBA-1944-A3CA-84B3E5F7C46F}" destId="{73391266-7F0A-4345-BBDF-1371848734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0C766-5B5D-4D08-AC0F-A45D9A56AB6B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26489-A7A5-4AD3-9F66-EABFE81C58D9}">
      <dgm:prSet/>
      <dgm:spPr/>
      <dgm:t>
        <a:bodyPr/>
        <a:lstStyle/>
        <a:p>
          <a:pPr>
            <a:buFont typeface=".Apple Color Emoji UI"/>
            <a:buChar char="🎵"/>
          </a:pPr>
          <a:r>
            <a:rPr lang="en-US" dirty="0"/>
            <a:t>Slow songs</a:t>
          </a:r>
        </a:p>
      </dgm:t>
    </dgm:pt>
    <dgm:pt modelId="{DD055206-E135-4E58-BC5F-C2BEF040471D}" type="parTrans" cxnId="{324869C8-65FA-4516-A229-162AF1401BC1}">
      <dgm:prSet/>
      <dgm:spPr/>
      <dgm:t>
        <a:bodyPr/>
        <a:lstStyle/>
        <a:p>
          <a:endParaRPr lang="en-US"/>
        </a:p>
      </dgm:t>
    </dgm:pt>
    <dgm:pt modelId="{48D8C8F9-94F0-43CB-AAA8-B411B438A301}" type="sibTrans" cxnId="{324869C8-65FA-4516-A229-162AF1401BC1}">
      <dgm:prSet/>
      <dgm:spPr/>
      <dgm:t>
        <a:bodyPr/>
        <a:lstStyle/>
        <a:p>
          <a:endParaRPr lang="en-US"/>
        </a:p>
      </dgm:t>
    </dgm:pt>
    <dgm:pt modelId="{090DB848-E833-44B3-8FDA-A43EB47D4EE7}">
      <dgm:prSet custT="1"/>
      <dgm:spPr/>
      <dgm:t>
        <a:bodyPr/>
        <a:lstStyle/>
        <a:p>
          <a:r>
            <a:rPr lang="en-US" sz="2800" dirty="0"/>
            <a:t>Intermediate</a:t>
          </a:r>
        </a:p>
      </dgm:t>
    </dgm:pt>
    <dgm:pt modelId="{0850BEE9-03F5-4D52-A1A7-04C9935F7879}" type="parTrans" cxnId="{DA7DBA6F-09C8-4C40-95F5-C4545144EE97}">
      <dgm:prSet/>
      <dgm:spPr/>
      <dgm:t>
        <a:bodyPr/>
        <a:lstStyle/>
        <a:p>
          <a:endParaRPr lang="en-US"/>
        </a:p>
      </dgm:t>
    </dgm:pt>
    <dgm:pt modelId="{060CB4F8-A8F2-4609-B9E2-A31797C1DD62}" type="sibTrans" cxnId="{DA7DBA6F-09C8-4C40-95F5-C4545144EE97}">
      <dgm:prSet/>
      <dgm:spPr/>
      <dgm:t>
        <a:bodyPr/>
        <a:lstStyle/>
        <a:p>
          <a:endParaRPr lang="en-US"/>
        </a:p>
      </dgm:t>
    </dgm:pt>
    <dgm:pt modelId="{7C9603DF-94EA-4740-9AC4-1965D3932C0B}">
      <dgm:prSet custT="1"/>
      <dgm:spPr/>
      <dgm:t>
        <a:bodyPr/>
        <a:lstStyle/>
        <a:p>
          <a:r>
            <a:rPr lang="en-US" sz="2800" dirty="0"/>
            <a:t>Advanced</a:t>
          </a:r>
        </a:p>
      </dgm:t>
    </dgm:pt>
    <dgm:pt modelId="{234BCD60-884D-4006-9B30-0BD197B7B22E}" type="parTrans" cxnId="{B7B9582B-2073-433A-8E20-B4149397DE4C}">
      <dgm:prSet/>
      <dgm:spPr/>
      <dgm:t>
        <a:bodyPr/>
        <a:lstStyle/>
        <a:p>
          <a:endParaRPr lang="en-US"/>
        </a:p>
      </dgm:t>
    </dgm:pt>
    <dgm:pt modelId="{E82ACBAB-9474-482E-8FFC-C7163106BF88}" type="sibTrans" cxnId="{B7B9582B-2073-433A-8E20-B4149397DE4C}">
      <dgm:prSet/>
      <dgm:spPr/>
      <dgm:t>
        <a:bodyPr/>
        <a:lstStyle/>
        <a:p>
          <a:endParaRPr lang="en-US"/>
        </a:p>
      </dgm:t>
    </dgm:pt>
    <dgm:pt modelId="{D077DCC2-B5C2-FB47-A48B-92CE78E4461D}">
      <dgm:prSet custT="1"/>
      <dgm:spPr/>
      <dgm:t>
        <a:bodyPr/>
        <a:lstStyle/>
        <a:p>
          <a:r>
            <a:rPr lang="en-US" sz="2800" dirty="0"/>
            <a:t>Beginner</a:t>
          </a:r>
        </a:p>
      </dgm:t>
    </dgm:pt>
    <dgm:pt modelId="{E7396170-752D-EC43-B9CA-7E38AAB4195C}" type="parTrans" cxnId="{CF36A208-B455-044E-B93C-D6521095F45A}">
      <dgm:prSet/>
      <dgm:spPr/>
      <dgm:t>
        <a:bodyPr/>
        <a:lstStyle/>
        <a:p>
          <a:endParaRPr lang="en-US"/>
        </a:p>
      </dgm:t>
    </dgm:pt>
    <dgm:pt modelId="{47AD356D-ABC2-CC41-A113-B4FCA914753B}" type="sibTrans" cxnId="{CF36A208-B455-044E-B93C-D6521095F45A}">
      <dgm:prSet/>
      <dgm:spPr/>
      <dgm:t>
        <a:bodyPr/>
        <a:lstStyle/>
        <a:p>
          <a:endParaRPr lang="en-US"/>
        </a:p>
      </dgm:t>
    </dgm:pt>
    <dgm:pt modelId="{BE930AD9-5F3E-6F44-8484-B4AB15EB993F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Focus on vocabulary and themes</a:t>
          </a:r>
        </a:p>
      </dgm:t>
    </dgm:pt>
    <dgm:pt modelId="{E8EBFFF0-9ACE-D048-BDA5-61EECD31F6B1}" type="parTrans" cxnId="{5EE26EFD-EA56-914F-8D15-4C953A108570}">
      <dgm:prSet/>
      <dgm:spPr/>
      <dgm:t>
        <a:bodyPr/>
        <a:lstStyle/>
        <a:p>
          <a:endParaRPr lang="en-US"/>
        </a:p>
      </dgm:t>
    </dgm:pt>
    <dgm:pt modelId="{6A27EFDB-AE18-A844-9D91-AF9ACE8C7F41}" type="sibTrans" cxnId="{5EE26EFD-EA56-914F-8D15-4C953A108570}">
      <dgm:prSet/>
      <dgm:spPr/>
      <dgm:t>
        <a:bodyPr/>
        <a:lstStyle/>
        <a:p>
          <a:endParaRPr lang="en-US"/>
        </a:p>
      </dgm:t>
    </dgm:pt>
    <dgm:pt modelId="{7761AA1A-A800-054F-9302-9CDEA1DA8F3A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All of these AND MORE</a:t>
          </a:r>
        </a:p>
      </dgm:t>
    </dgm:pt>
    <dgm:pt modelId="{EE2C6E85-16B4-FF43-83A4-1A246F417729}" type="parTrans" cxnId="{8BC026FB-B651-7F4E-AF50-0F1EE559D1E4}">
      <dgm:prSet/>
      <dgm:spPr/>
      <dgm:t>
        <a:bodyPr/>
        <a:lstStyle/>
        <a:p>
          <a:endParaRPr lang="en-US"/>
        </a:p>
      </dgm:t>
    </dgm:pt>
    <dgm:pt modelId="{223B7462-EB18-0749-9CF0-A994C8610FB2}" type="sibTrans" cxnId="{8BC026FB-B651-7F4E-AF50-0F1EE559D1E4}">
      <dgm:prSet/>
      <dgm:spPr/>
      <dgm:t>
        <a:bodyPr/>
        <a:lstStyle/>
        <a:p>
          <a:endParaRPr lang="en-US"/>
        </a:p>
      </dgm:t>
    </dgm:pt>
    <dgm:pt modelId="{E3D7F553-4E1E-A246-B8C5-DEE6292AB3A5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Tell students beforehand what to listen for</a:t>
          </a:r>
        </a:p>
      </dgm:t>
    </dgm:pt>
    <dgm:pt modelId="{291EAFFE-8AE8-E647-9CBE-917CC01491CB}" type="parTrans" cxnId="{B127DF18-9EF2-0F45-973C-B8436360061B}">
      <dgm:prSet/>
      <dgm:spPr/>
      <dgm:t>
        <a:bodyPr/>
        <a:lstStyle/>
        <a:p>
          <a:endParaRPr lang="en-US"/>
        </a:p>
      </dgm:t>
    </dgm:pt>
    <dgm:pt modelId="{32213A6F-ECA9-594C-9CB6-281097CB97FC}" type="sibTrans" cxnId="{B127DF18-9EF2-0F45-973C-B8436360061B}">
      <dgm:prSet/>
      <dgm:spPr/>
      <dgm:t>
        <a:bodyPr/>
        <a:lstStyle/>
        <a:p>
          <a:endParaRPr lang="en-US"/>
        </a:p>
      </dgm:t>
    </dgm:pt>
    <dgm:pt modelId="{45B3DFEE-A9AF-304D-AFE5-2D0CF4A47C3A}">
      <dgm:prSet custT="1"/>
      <dgm:spPr/>
      <dgm:t>
        <a:bodyPr/>
        <a:lstStyle/>
        <a:p>
          <a:r>
            <a:rPr lang="en-US" sz="2800" dirty="0"/>
            <a:t>Tips:</a:t>
          </a:r>
        </a:p>
      </dgm:t>
    </dgm:pt>
    <dgm:pt modelId="{C5DCC8BD-C38E-C643-9B65-B0A008C33EE1}" type="parTrans" cxnId="{815EC52B-B7D6-CE45-A4B7-254D59109280}">
      <dgm:prSet/>
      <dgm:spPr/>
      <dgm:t>
        <a:bodyPr/>
        <a:lstStyle/>
        <a:p>
          <a:endParaRPr lang="en-US"/>
        </a:p>
      </dgm:t>
    </dgm:pt>
    <dgm:pt modelId="{4475607D-E263-2647-896D-B2ACC0222674}" type="sibTrans" cxnId="{815EC52B-B7D6-CE45-A4B7-254D59109280}">
      <dgm:prSet/>
      <dgm:spPr/>
      <dgm:t>
        <a:bodyPr/>
        <a:lstStyle/>
        <a:p>
          <a:endParaRPr lang="en-US"/>
        </a:p>
      </dgm:t>
    </dgm:pt>
    <dgm:pt modelId="{AA171D27-C4A1-5749-819F-77BFC6362BEA}">
      <dgm:prSet/>
      <dgm:spPr/>
      <dgm:t>
        <a:bodyPr/>
        <a:lstStyle/>
        <a:p>
          <a:pPr>
            <a:buFont typeface=".Apple Color Emoji UI"/>
            <a:buChar char="🎵"/>
          </a:pPr>
          <a:r>
            <a:rPr lang="en-US" dirty="0"/>
            <a:t>Easy questions</a:t>
          </a:r>
        </a:p>
      </dgm:t>
    </dgm:pt>
    <dgm:pt modelId="{D6382171-184A-BC42-841E-9E26D9CDED8A}" type="parTrans" cxnId="{51E02FBE-5738-0D44-B2FA-B9EE6645248A}">
      <dgm:prSet/>
      <dgm:spPr/>
      <dgm:t>
        <a:bodyPr/>
        <a:lstStyle/>
        <a:p>
          <a:endParaRPr lang="en-US"/>
        </a:p>
      </dgm:t>
    </dgm:pt>
    <dgm:pt modelId="{AAA956A8-784F-7E41-81EB-E36EC71A158A}" type="sibTrans" cxnId="{51E02FBE-5738-0D44-B2FA-B9EE6645248A}">
      <dgm:prSet/>
      <dgm:spPr/>
      <dgm:t>
        <a:bodyPr/>
        <a:lstStyle/>
        <a:p>
          <a:endParaRPr lang="en-US"/>
        </a:p>
      </dgm:t>
    </dgm:pt>
    <dgm:pt modelId="{FF5781F0-48F9-4E4D-99CE-33EA9ECDD0FF}">
      <dgm:prSet/>
      <dgm:spPr/>
      <dgm:t>
        <a:bodyPr/>
        <a:lstStyle/>
        <a:p>
          <a:pPr>
            <a:buFont typeface=".Apple Color Emoji UI"/>
            <a:buChar char="🎵"/>
          </a:pPr>
          <a:r>
            <a:rPr lang="en-US" dirty="0"/>
            <a:t>Focus on specific vocabulary more than the theme of the song</a:t>
          </a:r>
        </a:p>
      </dgm:t>
    </dgm:pt>
    <dgm:pt modelId="{C9DA063A-364B-114A-9E55-A69FD5036C41}" type="parTrans" cxnId="{1446439B-BE0A-5249-A500-151E3FC634ED}">
      <dgm:prSet/>
      <dgm:spPr/>
      <dgm:t>
        <a:bodyPr/>
        <a:lstStyle/>
        <a:p>
          <a:endParaRPr lang="en-US"/>
        </a:p>
      </dgm:t>
    </dgm:pt>
    <dgm:pt modelId="{0276010B-3B70-DD49-898C-7ADC4188BA5E}" type="sibTrans" cxnId="{1446439B-BE0A-5249-A500-151E3FC634ED}">
      <dgm:prSet/>
      <dgm:spPr/>
      <dgm:t>
        <a:bodyPr/>
        <a:lstStyle/>
        <a:p>
          <a:endParaRPr lang="en-US"/>
        </a:p>
      </dgm:t>
    </dgm:pt>
    <dgm:pt modelId="{FE753598-FCFF-C54F-A87D-99B1A018FA8E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Discuss personal connections to the theme of the song</a:t>
          </a:r>
        </a:p>
      </dgm:t>
    </dgm:pt>
    <dgm:pt modelId="{A9FC8C16-5ADC-9142-9E02-4578B0934576}" type="parTrans" cxnId="{75DA158F-6065-A24A-83CE-1A91CB11CD2F}">
      <dgm:prSet/>
      <dgm:spPr/>
      <dgm:t>
        <a:bodyPr/>
        <a:lstStyle/>
        <a:p>
          <a:endParaRPr lang="en-US"/>
        </a:p>
      </dgm:t>
    </dgm:pt>
    <dgm:pt modelId="{734D88CA-D2C9-0F4C-BEEB-23D09D78EB44}" type="sibTrans" cxnId="{75DA158F-6065-A24A-83CE-1A91CB11CD2F}">
      <dgm:prSet/>
      <dgm:spPr/>
      <dgm:t>
        <a:bodyPr/>
        <a:lstStyle/>
        <a:p>
          <a:endParaRPr lang="en-US"/>
        </a:p>
      </dgm:t>
    </dgm:pt>
    <dgm:pt modelId="{8DE41781-B45D-B644-8DFA-3558A4926806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Justify opinions</a:t>
          </a:r>
        </a:p>
      </dgm:t>
    </dgm:pt>
    <dgm:pt modelId="{D82B7192-C808-3644-AF16-79E500D2EC5A}" type="parTrans" cxnId="{67F76678-08F8-4341-8835-1043A101E1BC}">
      <dgm:prSet/>
      <dgm:spPr/>
      <dgm:t>
        <a:bodyPr/>
        <a:lstStyle/>
        <a:p>
          <a:endParaRPr lang="en-US"/>
        </a:p>
      </dgm:t>
    </dgm:pt>
    <dgm:pt modelId="{6FF144AF-AB62-AB4D-8914-2B58EC216053}" type="sibTrans" cxnId="{67F76678-08F8-4341-8835-1043A101E1BC}">
      <dgm:prSet/>
      <dgm:spPr/>
      <dgm:t>
        <a:bodyPr/>
        <a:lstStyle/>
        <a:p>
          <a:endParaRPr lang="en-US"/>
        </a:p>
      </dgm:t>
    </dgm:pt>
    <dgm:pt modelId="{6DA068EB-E295-8042-ABE6-54C9DBA1FCBE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Analyze the themes of the song</a:t>
          </a:r>
        </a:p>
      </dgm:t>
    </dgm:pt>
    <dgm:pt modelId="{93A7DD4E-9DFF-064A-9F77-49F8CB0C56C9}" type="parTrans" cxnId="{F7DF8710-CF0F-1E46-8C6F-146D33E1C00F}">
      <dgm:prSet/>
      <dgm:spPr/>
      <dgm:t>
        <a:bodyPr/>
        <a:lstStyle/>
        <a:p>
          <a:endParaRPr lang="en-US"/>
        </a:p>
      </dgm:t>
    </dgm:pt>
    <dgm:pt modelId="{7E3AAE97-678C-AE43-8D0D-43529CACB6B6}" type="sibTrans" cxnId="{F7DF8710-CF0F-1E46-8C6F-146D33E1C00F}">
      <dgm:prSet/>
      <dgm:spPr/>
      <dgm:t>
        <a:bodyPr/>
        <a:lstStyle/>
        <a:p>
          <a:endParaRPr lang="en-US"/>
        </a:p>
      </dgm:t>
    </dgm:pt>
    <dgm:pt modelId="{DFFC7055-BB10-A941-8417-37D12BCC275C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Give students choice to pick out new vocabulary words they hear</a:t>
          </a:r>
        </a:p>
      </dgm:t>
    </dgm:pt>
    <dgm:pt modelId="{FAECC615-3396-2D4F-A546-A38502478047}" type="parTrans" cxnId="{4142CC3A-2717-3A46-852F-C4BE1BDDCE1F}">
      <dgm:prSet/>
      <dgm:spPr/>
      <dgm:t>
        <a:bodyPr/>
        <a:lstStyle/>
        <a:p>
          <a:endParaRPr lang="en-US"/>
        </a:p>
      </dgm:t>
    </dgm:pt>
    <dgm:pt modelId="{A797760A-9437-774C-9CEB-73E8F8805404}" type="sibTrans" cxnId="{4142CC3A-2717-3A46-852F-C4BE1BDDCE1F}">
      <dgm:prSet/>
      <dgm:spPr/>
      <dgm:t>
        <a:bodyPr/>
        <a:lstStyle/>
        <a:p>
          <a:endParaRPr lang="en-US"/>
        </a:p>
      </dgm:t>
    </dgm:pt>
    <dgm:pt modelId="{8799EBAC-3D66-7546-BD45-A203B35E3F2C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Remind students they don’t have to understand all the words</a:t>
          </a:r>
        </a:p>
      </dgm:t>
    </dgm:pt>
    <dgm:pt modelId="{A45FD9FB-8C58-FC42-A0F5-C2974ADE1B3E}" type="parTrans" cxnId="{FC01B4BA-C02B-604C-89FD-425233F8DB4A}">
      <dgm:prSet/>
      <dgm:spPr/>
      <dgm:t>
        <a:bodyPr/>
        <a:lstStyle/>
        <a:p>
          <a:endParaRPr lang="en-US"/>
        </a:p>
      </dgm:t>
    </dgm:pt>
    <dgm:pt modelId="{17FDC99F-A8D4-8E46-85C2-1732A1F4A0BA}" type="sibTrans" cxnId="{FC01B4BA-C02B-604C-89FD-425233F8DB4A}">
      <dgm:prSet/>
      <dgm:spPr/>
      <dgm:t>
        <a:bodyPr/>
        <a:lstStyle/>
        <a:p>
          <a:endParaRPr lang="en-US"/>
        </a:p>
      </dgm:t>
    </dgm:pt>
    <dgm:pt modelId="{7DF3027F-D1F9-DD48-BFB2-58819F15C882}" type="pres">
      <dgm:prSet presAssocID="{0560C766-5B5D-4D08-AC0F-A45D9A56AB6B}" presName="Name0" presStyleCnt="0">
        <dgm:presLayoutVars>
          <dgm:dir/>
          <dgm:animLvl val="lvl"/>
          <dgm:resizeHandles val="exact"/>
        </dgm:presLayoutVars>
      </dgm:prSet>
      <dgm:spPr/>
    </dgm:pt>
    <dgm:pt modelId="{814AC28C-D47A-564C-B4E8-AE86EE4C8104}" type="pres">
      <dgm:prSet presAssocID="{D077DCC2-B5C2-FB47-A48B-92CE78E4461D}" presName="composite" presStyleCnt="0"/>
      <dgm:spPr/>
    </dgm:pt>
    <dgm:pt modelId="{1D8E1ED0-3D29-EF4B-A5B6-2BE5784F758C}" type="pres">
      <dgm:prSet presAssocID="{D077DCC2-B5C2-FB47-A48B-92CE78E446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75CBEBE-2C00-324F-90B4-BE7EB4808EDE}" type="pres">
      <dgm:prSet presAssocID="{D077DCC2-B5C2-FB47-A48B-92CE78E4461D}" presName="desTx" presStyleLbl="alignAccFollowNode1" presStyleIdx="0" presStyleCnt="4">
        <dgm:presLayoutVars>
          <dgm:bulletEnabled val="1"/>
        </dgm:presLayoutVars>
      </dgm:prSet>
      <dgm:spPr/>
    </dgm:pt>
    <dgm:pt modelId="{377E56C3-781D-9049-9A17-3BC1BCD8E288}" type="pres">
      <dgm:prSet presAssocID="{47AD356D-ABC2-CC41-A113-B4FCA914753B}" presName="space" presStyleCnt="0"/>
      <dgm:spPr/>
    </dgm:pt>
    <dgm:pt modelId="{01EC7E6A-AD94-2748-B0F1-3545E18CA734}" type="pres">
      <dgm:prSet presAssocID="{090DB848-E833-44B3-8FDA-A43EB47D4EE7}" presName="composite" presStyleCnt="0"/>
      <dgm:spPr/>
    </dgm:pt>
    <dgm:pt modelId="{84CEEEA8-229B-9246-9352-85BEC99B7480}" type="pres">
      <dgm:prSet presAssocID="{090DB848-E833-44B3-8FDA-A43EB47D4EE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4F157F5-56CF-CA4B-BE51-3DEA0178675D}" type="pres">
      <dgm:prSet presAssocID="{090DB848-E833-44B3-8FDA-A43EB47D4EE7}" presName="desTx" presStyleLbl="alignAccFollowNode1" presStyleIdx="1" presStyleCnt="4">
        <dgm:presLayoutVars>
          <dgm:bulletEnabled val="1"/>
        </dgm:presLayoutVars>
      </dgm:prSet>
      <dgm:spPr/>
    </dgm:pt>
    <dgm:pt modelId="{4EEA1EC8-5B02-2648-95BF-2B39B6D93886}" type="pres">
      <dgm:prSet presAssocID="{060CB4F8-A8F2-4609-B9E2-A31797C1DD62}" presName="space" presStyleCnt="0"/>
      <dgm:spPr/>
    </dgm:pt>
    <dgm:pt modelId="{772F5009-652F-5340-9BA5-D51B12B786C0}" type="pres">
      <dgm:prSet presAssocID="{7C9603DF-94EA-4740-9AC4-1965D3932C0B}" presName="composite" presStyleCnt="0"/>
      <dgm:spPr/>
    </dgm:pt>
    <dgm:pt modelId="{60E06911-C5FA-644B-A14D-7367A0A3B818}" type="pres">
      <dgm:prSet presAssocID="{7C9603DF-94EA-4740-9AC4-1965D3932C0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A14CD3C-ACF2-F545-BA3D-8576DFC0E490}" type="pres">
      <dgm:prSet presAssocID="{7C9603DF-94EA-4740-9AC4-1965D3932C0B}" presName="desTx" presStyleLbl="alignAccFollowNode1" presStyleIdx="2" presStyleCnt="4">
        <dgm:presLayoutVars>
          <dgm:bulletEnabled val="1"/>
        </dgm:presLayoutVars>
      </dgm:prSet>
      <dgm:spPr/>
    </dgm:pt>
    <dgm:pt modelId="{CCD90163-FB19-E043-8038-2219131C1031}" type="pres">
      <dgm:prSet presAssocID="{E82ACBAB-9474-482E-8FFC-C7163106BF88}" presName="space" presStyleCnt="0"/>
      <dgm:spPr/>
    </dgm:pt>
    <dgm:pt modelId="{9731AC30-ECBA-1944-A3CA-84B3E5F7C46F}" type="pres">
      <dgm:prSet presAssocID="{45B3DFEE-A9AF-304D-AFE5-2D0CF4A47C3A}" presName="composite" presStyleCnt="0"/>
      <dgm:spPr/>
    </dgm:pt>
    <dgm:pt modelId="{2B6A9F34-903B-8B4C-A97B-35CF8892F22E}" type="pres">
      <dgm:prSet presAssocID="{45B3DFEE-A9AF-304D-AFE5-2D0CF4A47C3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3391266-7F0A-4345-BBDF-137184873410}" type="pres">
      <dgm:prSet presAssocID="{45B3DFEE-A9AF-304D-AFE5-2D0CF4A47C3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8A5307-C95D-3242-93DC-755236B60B56}" type="presOf" srcId="{D077DCC2-B5C2-FB47-A48B-92CE78E4461D}" destId="{1D8E1ED0-3D29-EF4B-A5B6-2BE5784F758C}" srcOrd="0" destOrd="0" presId="urn:microsoft.com/office/officeart/2005/8/layout/hList1"/>
    <dgm:cxn modelId="{CF36A208-B455-044E-B93C-D6521095F45A}" srcId="{0560C766-5B5D-4D08-AC0F-A45D9A56AB6B}" destId="{D077DCC2-B5C2-FB47-A48B-92CE78E4461D}" srcOrd="0" destOrd="0" parTransId="{E7396170-752D-EC43-B9CA-7E38AAB4195C}" sibTransId="{47AD356D-ABC2-CC41-A113-B4FCA914753B}"/>
    <dgm:cxn modelId="{6BA3350B-CEF8-8041-9E16-7657669BF3D7}" type="presOf" srcId="{BE930AD9-5F3E-6F44-8484-B4AB15EB993F}" destId="{E4F157F5-56CF-CA4B-BE51-3DEA0178675D}" srcOrd="0" destOrd="0" presId="urn:microsoft.com/office/officeart/2005/8/layout/hList1"/>
    <dgm:cxn modelId="{F7DF8710-CF0F-1E46-8C6F-146D33E1C00F}" srcId="{7C9603DF-94EA-4740-9AC4-1965D3932C0B}" destId="{6DA068EB-E295-8042-ABE6-54C9DBA1FCBE}" srcOrd="1" destOrd="0" parTransId="{93A7DD4E-9DFF-064A-9F77-49F8CB0C56C9}" sibTransId="{7E3AAE97-678C-AE43-8D0D-43529CACB6B6}"/>
    <dgm:cxn modelId="{F76F5613-E0F4-3A40-A2CB-361759DAF52B}" type="presOf" srcId="{0560C766-5B5D-4D08-AC0F-A45D9A56AB6B}" destId="{7DF3027F-D1F9-DD48-BFB2-58819F15C882}" srcOrd="0" destOrd="0" presId="urn:microsoft.com/office/officeart/2005/8/layout/hList1"/>
    <dgm:cxn modelId="{B127DF18-9EF2-0F45-973C-B8436360061B}" srcId="{45B3DFEE-A9AF-304D-AFE5-2D0CF4A47C3A}" destId="{E3D7F553-4E1E-A246-B8C5-DEE6292AB3A5}" srcOrd="0" destOrd="0" parTransId="{291EAFFE-8AE8-E647-9CBE-917CC01491CB}" sibTransId="{32213A6F-ECA9-594C-9CB6-281097CB97FC}"/>
    <dgm:cxn modelId="{38151C1F-E73A-6F49-BF7C-9DD52563A156}" type="presOf" srcId="{090DB848-E833-44B3-8FDA-A43EB47D4EE7}" destId="{84CEEEA8-229B-9246-9352-85BEC99B7480}" srcOrd="0" destOrd="0" presId="urn:microsoft.com/office/officeart/2005/8/layout/hList1"/>
    <dgm:cxn modelId="{B7B9582B-2073-433A-8E20-B4149397DE4C}" srcId="{0560C766-5B5D-4D08-AC0F-A45D9A56AB6B}" destId="{7C9603DF-94EA-4740-9AC4-1965D3932C0B}" srcOrd="2" destOrd="0" parTransId="{234BCD60-884D-4006-9B30-0BD197B7B22E}" sibTransId="{E82ACBAB-9474-482E-8FFC-C7163106BF88}"/>
    <dgm:cxn modelId="{815EC52B-B7D6-CE45-A4B7-254D59109280}" srcId="{0560C766-5B5D-4D08-AC0F-A45D9A56AB6B}" destId="{45B3DFEE-A9AF-304D-AFE5-2D0CF4A47C3A}" srcOrd="3" destOrd="0" parTransId="{C5DCC8BD-C38E-C643-9B65-B0A008C33EE1}" sibTransId="{4475607D-E263-2647-896D-B2ACC0222674}"/>
    <dgm:cxn modelId="{4142CC3A-2717-3A46-852F-C4BE1BDDCE1F}" srcId="{7C9603DF-94EA-4740-9AC4-1965D3932C0B}" destId="{DFFC7055-BB10-A941-8417-37D12BCC275C}" srcOrd="2" destOrd="0" parTransId="{FAECC615-3396-2D4F-A546-A38502478047}" sibTransId="{A797760A-9437-774C-9CEB-73E8F8805404}"/>
    <dgm:cxn modelId="{5BD02542-98C9-1B4C-86D3-3CE648C36478}" type="presOf" srcId="{8DE41781-B45D-B644-8DFA-3558A4926806}" destId="{E4F157F5-56CF-CA4B-BE51-3DEA0178675D}" srcOrd="0" destOrd="2" presId="urn:microsoft.com/office/officeart/2005/8/layout/hList1"/>
    <dgm:cxn modelId="{1810F04A-8B23-2F4D-9B50-ED30831739C1}" type="presOf" srcId="{FF5781F0-48F9-4E4D-99CE-33EA9ECDD0FF}" destId="{375CBEBE-2C00-324F-90B4-BE7EB4808EDE}" srcOrd="0" destOrd="2" presId="urn:microsoft.com/office/officeart/2005/8/layout/hList1"/>
    <dgm:cxn modelId="{DA7DBA6F-09C8-4C40-95F5-C4545144EE97}" srcId="{0560C766-5B5D-4D08-AC0F-A45D9A56AB6B}" destId="{090DB848-E833-44B3-8FDA-A43EB47D4EE7}" srcOrd="1" destOrd="0" parTransId="{0850BEE9-03F5-4D52-A1A7-04C9935F7879}" sibTransId="{060CB4F8-A8F2-4609-B9E2-A31797C1DD62}"/>
    <dgm:cxn modelId="{67F76678-08F8-4341-8835-1043A101E1BC}" srcId="{090DB848-E833-44B3-8FDA-A43EB47D4EE7}" destId="{8DE41781-B45D-B644-8DFA-3558A4926806}" srcOrd="2" destOrd="0" parTransId="{D82B7192-C808-3644-AF16-79E500D2EC5A}" sibTransId="{6FF144AF-AB62-AB4D-8914-2B58EC216053}"/>
    <dgm:cxn modelId="{FA74AE78-6EF2-E345-9464-DB6286575A56}" type="presOf" srcId="{7C9603DF-94EA-4740-9AC4-1965D3932C0B}" destId="{60E06911-C5FA-644B-A14D-7367A0A3B818}" srcOrd="0" destOrd="0" presId="urn:microsoft.com/office/officeart/2005/8/layout/hList1"/>
    <dgm:cxn modelId="{C7CA6586-A8A3-CF43-B0C6-62DB89301C7E}" type="presOf" srcId="{8799EBAC-3D66-7546-BD45-A203B35E3F2C}" destId="{73391266-7F0A-4345-BBDF-137184873410}" srcOrd="0" destOrd="1" presId="urn:microsoft.com/office/officeart/2005/8/layout/hList1"/>
    <dgm:cxn modelId="{75DA158F-6065-A24A-83CE-1A91CB11CD2F}" srcId="{090DB848-E833-44B3-8FDA-A43EB47D4EE7}" destId="{FE753598-FCFF-C54F-A87D-99B1A018FA8E}" srcOrd="1" destOrd="0" parTransId="{A9FC8C16-5ADC-9142-9E02-4578B0934576}" sibTransId="{734D88CA-D2C9-0F4C-BEEB-23D09D78EB44}"/>
    <dgm:cxn modelId="{F67F119B-7907-AB43-B86C-C12843E97099}" type="presOf" srcId="{AA171D27-C4A1-5749-819F-77BFC6362BEA}" destId="{375CBEBE-2C00-324F-90B4-BE7EB4808EDE}" srcOrd="0" destOrd="1" presId="urn:microsoft.com/office/officeart/2005/8/layout/hList1"/>
    <dgm:cxn modelId="{1446439B-BE0A-5249-A500-151E3FC634ED}" srcId="{D077DCC2-B5C2-FB47-A48B-92CE78E4461D}" destId="{FF5781F0-48F9-4E4D-99CE-33EA9ECDD0FF}" srcOrd="2" destOrd="0" parTransId="{C9DA063A-364B-114A-9E55-A69FD5036C41}" sibTransId="{0276010B-3B70-DD49-898C-7ADC4188BA5E}"/>
    <dgm:cxn modelId="{7E31B4AA-AC33-A140-A5AE-DD923B71DD7C}" type="presOf" srcId="{45B3DFEE-A9AF-304D-AFE5-2D0CF4A47C3A}" destId="{2B6A9F34-903B-8B4C-A97B-35CF8892F22E}" srcOrd="0" destOrd="0" presId="urn:microsoft.com/office/officeart/2005/8/layout/hList1"/>
    <dgm:cxn modelId="{D52605AD-2B3D-1445-BEB7-F4A7F6792B3A}" type="presOf" srcId="{DFFC7055-BB10-A941-8417-37D12BCC275C}" destId="{5A14CD3C-ACF2-F545-BA3D-8576DFC0E490}" srcOrd="0" destOrd="2" presId="urn:microsoft.com/office/officeart/2005/8/layout/hList1"/>
    <dgm:cxn modelId="{FC01B4BA-C02B-604C-89FD-425233F8DB4A}" srcId="{45B3DFEE-A9AF-304D-AFE5-2D0CF4A47C3A}" destId="{8799EBAC-3D66-7546-BD45-A203B35E3F2C}" srcOrd="1" destOrd="0" parTransId="{A45FD9FB-8C58-FC42-A0F5-C2974ADE1B3E}" sibTransId="{17FDC99F-A8D4-8E46-85C2-1732A1F4A0BA}"/>
    <dgm:cxn modelId="{51E02FBE-5738-0D44-B2FA-B9EE6645248A}" srcId="{D077DCC2-B5C2-FB47-A48B-92CE78E4461D}" destId="{AA171D27-C4A1-5749-819F-77BFC6362BEA}" srcOrd="1" destOrd="0" parTransId="{D6382171-184A-BC42-841E-9E26D9CDED8A}" sibTransId="{AAA956A8-784F-7E41-81EB-E36EC71A158A}"/>
    <dgm:cxn modelId="{324869C8-65FA-4516-A229-162AF1401BC1}" srcId="{D077DCC2-B5C2-FB47-A48B-92CE78E4461D}" destId="{60126489-A7A5-4AD3-9F66-EABFE81C58D9}" srcOrd="0" destOrd="0" parTransId="{DD055206-E135-4E58-BC5F-C2BEF040471D}" sibTransId="{48D8C8F9-94F0-43CB-AAA8-B411B438A301}"/>
    <dgm:cxn modelId="{FC5D7CDA-6B3F-484E-9026-A0C19CDE0CBD}" type="presOf" srcId="{60126489-A7A5-4AD3-9F66-EABFE81C58D9}" destId="{375CBEBE-2C00-324F-90B4-BE7EB4808EDE}" srcOrd="0" destOrd="0" presId="urn:microsoft.com/office/officeart/2005/8/layout/hList1"/>
    <dgm:cxn modelId="{C86CB8E8-A876-EC41-9029-47A13B298E43}" type="presOf" srcId="{7761AA1A-A800-054F-9302-9CDEA1DA8F3A}" destId="{5A14CD3C-ACF2-F545-BA3D-8576DFC0E490}" srcOrd="0" destOrd="0" presId="urn:microsoft.com/office/officeart/2005/8/layout/hList1"/>
    <dgm:cxn modelId="{C249D2E8-2CD0-434A-936B-4E5F933B7422}" type="presOf" srcId="{6DA068EB-E295-8042-ABE6-54C9DBA1FCBE}" destId="{5A14CD3C-ACF2-F545-BA3D-8576DFC0E490}" srcOrd="0" destOrd="1" presId="urn:microsoft.com/office/officeart/2005/8/layout/hList1"/>
    <dgm:cxn modelId="{1B9147ED-AC07-EE48-855A-FB926D93D7AA}" type="presOf" srcId="{E3D7F553-4E1E-A246-B8C5-DEE6292AB3A5}" destId="{73391266-7F0A-4345-BBDF-137184873410}" srcOrd="0" destOrd="0" presId="urn:microsoft.com/office/officeart/2005/8/layout/hList1"/>
    <dgm:cxn modelId="{E3023AEE-C635-9247-89A8-4955CD75D286}" type="presOf" srcId="{FE753598-FCFF-C54F-A87D-99B1A018FA8E}" destId="{E4F157F5-56CF-CA4B-BE51-3DEA0178675D}" srcOrd="0" destOrd="1" presId="urn:microsoft.com/office/officeart/2005/8/layout/hList1"/>
    <dgm:cxn modelId="{8BC026FB-B651-7F4E-AF50-0F1EE559D1E4}" srcId="{7C9603DF-94EA-4740-9AC4-1965D3932C0B}" destId="{7761AA1A-A800-054F-9302-9CDEA1DA8F3A}" srcOrd="0" destOrd="0" parTransId="{EE2C6E85-16B4-FF43-83A4-1A246F417729}" sibTransId="{223B7462-EB18-0749-9CF0-A994C8610FB2}"/>
    <dgm:cxn modelId="{5EE26EFD-EA56-914F-8D15-4C953A108570}" srcId="{090DB848-E833-44B3-8FDA-A43EB47D4EE7}" destId="{BE930AD9-5F3E-6F44-8484-B4AB15EB993F}" srcOrd="0" destOrd="0" parTransId="{E8EBFFF0-9ACE-D048-BDA5-61EECD31F6B1}" sibTransId="{6A27EFDB-AE18-A844-9D91-AF9ACE8C7F41}"/>
    <dgm:cxn modelId="{C74503C4-20C7-FE44-B49F-4935CAD85EC8}" type="presParOf" srcId="{7DF3027F-D1F9-DD48-BFB2-58819F15C882}" destId="{814AC28C-D47A-564C-B4E8-AE86EE4C8104}" srcOrd="0" destOrd="0" presId="urn:microsoft.com/office/officeart/2005/8/layout/hList1"/>
    <dgm:cxn modelId="{05B6B98C-03E9-9243-BA41-18A6F0810EAD}" type="presParOf" srcId="{814AC28C-D47A-564C-B4E8-AE86EE4C8104}" destId="{1D8E1ED0-3D29-EF4B-A5B6-2BE5784F758C}" srcOrd="0" destOrd="0" presId="urn:microsoft.com/office/officeart/2005/8/layout/hList1"/>
    <dgm:cxn modelId="{047B61CC-3D6A-864E-9766-2E1702DEAE7B}" type="presParOf" srcId="{814AC28C-D47A-564C-B4E8-AE86EE4C8104}" destId="{375CBEBE-2C00-324F-90B4-BE7EB4808EDE}" srcOrd="1" destOrd="0" presId="urn:microsoft.com/office/officeart/2005/8/layout/hList1"/>
    <dgm:cxn modelId="{E9FD9A19-6D27-3F41-B4B8-01D4C1790A7E}" type="presParOf" srcId="{7DF3027F-D1F9-DD48-BFB2-58819F15C882}" destId="{377E56C3-781D-9049-9A17-3BC1BCD8E288}" srcOrd="1" destOrd="0" presId="urn:microsoft.com/office/officeart/2005/8/layout/hList1"/>
    <dgm:cxn modelId="{E4E8E8FE-2686-E841-8975-1FC235F77EE0}" type="presParOf" srcId="{7DF3027F-D1F9-DD48-BFB2-58819F15C882}" destId="{01EC7E6A-AD94-2748-B0F1-3545E18CA734}" srcOrd="2" destOrd="0" presId="urn:microsoft.com/office/officeart/2005/8/layout/hList1"/>
    <dgm:cxn modelId="{D756E306-6F40-844D-A8A1-5C4796AC9357}" type="presParOf" srcId="{01EC7E6A-AD94-2748-B0F1-3545E18CA734}" destId="{84CEEEA8-229B-9246-9352-85BEC99B7480}" srcOrd="0" destOrd="0" presId="urn:microsoft.com/office/officeart/2005/8/layout/hList1"/>
    <dgm:cxn modelId="{13E3E6ED-3F7D-824F-94D0-DBC5D2C07C92}" type="presParOf" srcId="{01EC7E6A-AD94-2748-B0F1-3545E18CA734}" destId="{E4F157F5-56CF-CA4B-BE51-3DEA0178675D}" srcOrd="1" destOrd="0" presId="urn:microsoft.com/office/officeart/2005/8/layout/hList1"/>
    <dgm:cxn modelId="{4434DF77-BF9E-D542-90E1-A3824852E3A7}" type="presParOf" srcId="{7DF3027F-D1F9-DD48-BFB2-58819F15C882}" destId="{4EEA1EC8-5B02-2648-95BF-2B39B6D93886}" srcOrd="3" destOrd="0" presId="urn:microsoft.com/office/officeart/2005/8/layout/hList1"/>
    <dgm:cxn modelId="{9152B6CC-8B5D-724C-A4B7-0AA6BBCC792D}" type="presParOf" srcId="{7DF3027F-D1F9-DD48-BFB2-58819F15C882}" destId="{772F5009-652F-5340-9BA5-D51B12B786C0}" srcOrd="4" destOrd="0" presId="urn:microsoft.com/office/officeart/2005/8/layout/hList1"/>
    <dgm:cxn modelId="{67615ECA-2B05-104C-9A9B-DB9F70BBAB77}" type="presParOf" srcId="{772F5009-652F-5340-9BA5-D51B12B786C0}" destId="{60E06911-C5FA-644B-A14D-7367A0A3B818}" srcOrd="0" destOrd="0" presId="urn:microsoft.com/office/officeart/2005/8/layout/hList1"/>
    <dgm:cxn modelId="{8002DE7F-7E16-2F41-80AE-47610DBF95F2}" type="presParOf" srcId="{772F5009-652F-5340-9BA5-D51B12B786C0}" destId="{5A14CD3C-ACF2-F545-BA3D-8576DFC0E490}" srcOrd="1" destOrd="0" presId="urn:microsoft.com/office/officeart/2005/8/layout/hList1"/>
    <dgm:cxn modelId="{AEFCE96B-F91D-324A-9A56-37757862AEC3}" type="presParOf" srcId="{7DF3027F-D1F9-DD48-BFB2-58819F15C882}" destId="{CCD90163-FB19-E043-8038-2219131C1031}" srcOrd="5" destOrd="0" presId="urn:microsoft.com/office/officeart/2005/8/layout/hList1"/>
    <dgm:cxn modelId="{789E3B53-4679-B749-8FE8-D2E6C5241AF1}" type="presParOf" srcId="{7DF3027F-D1F9-DD48-BFB2-58819F15C882}" destId="{9731AC30-ECBA-1944-A3CA-84B3E5F7C46F}" srcOrd="6" destOrd="0" presId="urn:microsoft.com/office/officeart/2005/8/layout/hList1"/>
    <dgm:cxn modelId="{DB006DE1-6875-2745-8B43-417E1C7ADCC7}" type="presParOf" srcId="{9731AC30-ECBA-1944-A3CA-84B3E5F7C46F}" destId="{2B6A9F34-903B-8B4C-A97B-35CF8892F22E}" srcOrd="0" destOrd="0" presId="urn:microsoft.com/office/officeart/2005/8/layout/hList1"/>
    <dgm:cxn modelId="{B9C074C8-B2DD-324C-99D6-83BB79032355}" type="presParOf" srcId="{9731AC30-ECBA-1944-A3CA-84B3E5F7C46F}" destId="{73391266-7F0A-4345-BBDF-1371848734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7813A1-7135-44CA-8D4A-A29F90FE5BC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EB1DFF-FD97-4B69-AEC2-E6252679A359}">
      <dgm:prSet custT="1"/>
      <dgm:spPr/>
      <dgm:t>
        <a:bodyPr/>
        <a:lstStyle/>
        <a:p>
          <a:r>
            <a:rPr lang="en-US" sz="2800" b="0" u="none" dirty="0"/>
            <a:t>Before listening </a:t>
          </a:r>
        </a:p>
      </dgm:t>
    </dgm:pt>
    <dgm:pt modelId="{393AC6E0-51C5-4C65-9445-65DCEB8B42EB}" type="parTrans" cxnId="{1E948949-2BFF-4B44-A748-7E40F0DD1AB5}">
      <dgm:prSet/>
      <dgm:spPr/>
      <dgm:t>
        <a:bodyPr/>
        <a:lstStyle/>
        <a:p>
          <a:endParaRPr lang="en-US"/>
        </a:p>
      </dgm:t>
    </dgm:pt>
    <dgm:pt modelId="{67E93724-9115-455A-AA99-113110373B76}" type="sibTrans" cxnId="{1E948949-2BFF-4B44-A748-7E40F0DD1AB5}">
      <dgm:prSet/>
      <dgm:spPr/>
      <dgm:t>
        <a:bodyPr/>
        <a:lstStyle/>
        <a:p>
          <a:endParaRPr lang="en-US"/>
        </a:p>
      </dgm:t>
    </dgm:pt>
    <dgm:pt modelId="{949F89C6-70E7-4843-8028-66A674ADFB29}">
      <dgm:prSet/>
      <dgm:spPr/>
      <dgm:t>
        <a:bodyPr/>
        <a:lstStyle/>
        <a:p>
          <a:r>
            <a:rPr lang="en-US" dirty="0"/>
            <a:t>Define/draw important vocabulary words and play a game to review the words (e.g., taboo, bingo)</a:t>
          </a:r>
        </a:p>
      </dgm:t>
    </dgm:pt>
    <dgm:pt modelId="{08A7D40B-1C95-4EE7-B1F0-2E08553C6393}" type="parTrans" cxnId="{4158B178-5F55-472C-B6B9-BA74692ECE97}">
      <dgm:prSet/>
      <dgm:spPr/>
      <dgm:t>
        <a:bodyPr/>
        <a:lstStyle/>
        <a:p>
          <a:endParaRPr lang="en-US"/>
        </a:p>
      </dgm:t>
    </dgm:pt>
    <dgm:pt modelId="{1712679F-7642-4206-B606-98EEC0C5C17A}" type="sibTrans" cxnId="{4158B178-5F55-472C-B6B9-BA74692ECE97}">
      <dgm:prSet/>
      <dgm:spPr/>
      <dgm:t>
        <a:bodyPr/>
        <a:lstStyle/>
        <a:p>
          <a:endParaRPr lang="en-US"/>
        </a:p>
      </dgm:t>
    </dgm:pt>
    <dgm:pt modelId="{D58073F0-2126-4A28-B33A-2FE443F2624D}">
      <dgm:prSet/>
      <dgm:spPr/>
      <dgm:t>
        <a:bodyPr/>
        <a:lstStyle/>
        <a:p>
          <a:r>
            <a:rPr lang="en-US" dirty="0"/>
            <a:t>Discuss the general theme of the song (e.g., Name a time you felt worried)</a:t>
          </a:r>
        </a:p>
      </dgm:t>
    </dgm:pt>
    <dgm:pt modelId="{F03FCC54-6929-4E4D-B14F-FEFAFEAEDC2D}" type="parTrans" cxnId="{495136BB-8E10-4D5E-BE74-62F7B89AF17D}">
      <dgm:prSet/>
      <dgm:spPr/>
      <dgm:t>
        <a:bodyPr/>
        <a:lstStyle/>
        <a:p>
          <a:endParaRPr lang="en-US"/>
        </a:p>
      </dgm:t>
    </dgm:pt>
    <dgm:pt modelId="{5875CA76-4751-43B0-ADE2-0A0845737F2E}" type="sibTrans" cxnId="{495136BB-8E10-4D5E-BE74-62F7B89AF17D}">
      <dgm:prSet/>
      <dgm:spPr/>
      <dgm:t>
        <a:bodyPr/>
        <a:lstStyle/>
        <a:p>
          <a:endParaRPr lang="en-US"/>
        </a:p>
      </dgm:t>
    </dgm:pt>
    <dgm:pt modelId="{FCEB36F6-DC25-48F2-8075-8D044F8CCD32}">
      <dgm:prSet/>
      <dgm:spPr/>
      <dgm:t>
        <a:bodyPr/>
        <a:lstStyle/>
        <a:p>
          <a:r>
            <a:rPr lang="en-US" dirty="0"/>
            <a:t>Go over important grammar and have students take note of this grammar during the song</a:t>
          </a:r>
        </a:p>
      </dgm:t>
    </dgm:pt>
    <dgm:pt modelId="{1CD11480-8ADE-493F-B581-7602C83084F2}" type="parTrans" cxnId="{B10BD3D3-8D2F-465B-B6AF-03C395A5C584}">
      <dgm:prSet/>
      <dgm:spPr/>
      <dgm:t>
        <a:bodyPr/>
        <a:lstStyle/>
        <a:p>
          <a:endParaRPr lang="en-US"/>
        </a:p>
      </dgm:t>
    </dgm:pt>
    <dgm:pt modelId="{DBDDB1BE-BE88-4F7B-AAF2-6CAE580640B6}" type="sibTrans" cxnId="{B10BD3D3-8D2F-465B-B6AF-03C395A5C584}">
      <dgm:prSet/>
      <dgm:spPr/>
      <dgm:t>
        <a:bodyPr/>
        <a:lstStyle/>
        <a:p>
          <a:endParaRPr lang="en-US"/>
        </a:p>
      </dgm:t>
    </dgm:pt>
    <dgm:pt modelId="{847B4A3E-C12E-4B91-8CE0-61FBA0227558}">
      <dgm:prSet custT="1"/>
      <dgm:spPr/>
      <dgm:t>
        <a:bodyPr/>
        <a:lstStyle/>
        <a:p>
          <a:r>
            <a:rPr lang="en-US" sz="2800" b="0" u="none" dirty="0"/>
            <a:t>Listening </a:t>
          </a:r>
        </a:p>
      </dgm:t>
    </dgm:pt>
    <dgm:pt modelId="{3DEB1BF2-6105-4AD0-BA3E-8B25940D24E2}" type="parTrans" cxnId="{0860588D-A4AE-4737-A481-8293D2A36B8A}">
      <dgm:prSet/>
      <dgm:spPr/>
      <dgm:t>
        <a:bodyPr/>
        <a:lstStyle/>
        <a:p>
          <a:endParaRPr lang="en-US"/>
        </a:p>
      </dgm:t>
    </dgm:pt>
    <dgm:pt modelId="{FEBD541D-1DFC-4D5F-B64E-91F534BE30CF}" type="sibTrans" cxnId="{0860588D-A4AE-4737-A481-8293D2A36B8A}">
      <dgm:prSet/>
      <dgm:spPr/>
      <dgm:t>
        <a:bodyPr/>
        <a:lstStyle/>
        <a:p>
          <a:endParaRPr lang="en-US"/>
        </a:p>
      </dgm:t>
    </dgm:pt>
    <dgm:pt modelId="{787EBDD7-A978-47EB-9248-F65DC57E8D73}">
      <dgm:prSet/>
      <dgm:spPr/>
      <dgm:t>
        <a:bodyPr/>
        <a:lstStyle/>
        <a:p>
          <a:r>
            <a:rPr lang="en-US" dirty="0"/>
            <a:t>Share your screen AND COMPUTER AUDIO when you play a song, and share the questions that students needs or the lyrics for Karaoke </a:t>
          </a:r>
        </a:p>
      </dgm:t>
    </dgm:pt>
    <dgm:pt modelId="{72AA3B53-B7A2-425E-8443-64C05018E833}" type="parTrans" cxnId="{DA7D0604-A749-494B-A944-DCF5ACB088D5}">
      <dgm:prSet/>
      <dgm:spPr/>
      <dgm:t>
        <a:bodyPr/>
        <a:lstStyle/>
        <a:p>
          <a:endParaRPr lang="en-US"/>
        </a:p>
      </dgm:t>
    </dgm:pt>
    <dgm:pt modelId="{F514E134-90B8-403D-A52E-21B1F30227F8}" type="sibTrans" cxnId="{DA7D0604-A749-494B-A944-DCF5ACB088D5}">
      <dgm:prSet/>
      <dgm:spPr/>
      <dgm:t>
        <a:bodyPr/>
        <a:lstStyle/>
        <a:p>
          <a:endParaRPr lang="en-US"/>
        </a:p>
      </dgm:t>
    </dgm:pt>
    <dgm:pt modelId="{4CFC9127-BB0D-403E-8504-B5CBEF091885}">
      <dgm:prSet/>
      <dgm:spPr/>
      <dgm:t>
        <a:bodyPr/>
        <a:lstStyle/>
        <a:p>
          <a:r>
            <a:rPr lang="en-US" dirty="0"/>
            <a:t>Listen to the song a few times with </a:t>
          </a:r>
          <a:r>
            <a:rPr lang="en-US" u="sng" dirty="0"/>
            <a:t>different activities </a:t>
          </a:r>
          <a:r>
            <a:rPr lang="en-US" dirty="0"/>
            <a:t>each time</a:t>
          </a:r>
        </a:p>
      </dgm:t>
    </dgm:pt>
    <dgm:pt modelId="{18CE3E95-8C90-412F-A045-08C6C69548F7}" type="parTrans" cxnId="{5D05CD41-95F1-4F56-8FC8-B17D5742B7AB}">
      <dgm:prSet/>
      <dgm:spPr/>
      <dgm:t>
        <a:bodyPr/>
        <a:lstStyle/>
        <a:p>
          <a:endParaRPr lang="en-US"/>
        </a:p>
      </dgm:t>
    </dgm:pt>
    <dgm:pt modelId="{7CE801D2-AC4A-4809-BFA0-F56EBB2D9F06}" type="sibTrans" cxnId="{5D05CD41-95F1-4F56-8FC8-B17D5742B7AB}">
      <dgm:prSet/>
      <dgm:spPr/>
      <dgm:t>
        <a:bodyPr/>
        <a:lstStyle/>
        <a:p>
          <a:endParaRPr lang="en-US"/>
        </a:p>
      </dgm:t>
    </dgm:pt>
    <dgm:pt modelId="{DFF3FD49-0FDB-9548-846F-4AD0E7C2F77A}">
      <dgm:prSet/>
      <dgm:spPr/>
      <dgm:t>
        <a:bodyPr/>
        <a:lstStyle/>
        <a:p>
          <a:r>
            <a:rPr lang="en-US" dirty="0"/>
            <a:t>Students can use Zoom functions to write on the screen or a whiteboard</a:t>
          </a:r>
        </a:p>
      </dgm:t>
    </dgm:pt>
    <dgm:pt modelId="{DCDA4D1E-6F6B-B749-BA76-38EE430C83C3}" type="parTrans" cxnId="{969DD387-71D2-B248-B236-B74C7DE3B14D}">
      <dgm:prSet/>
      <dgm:spPr/>
      <dgm:t>
        <a:bodyPr/>
        <a:lstStyle/>
        <a:p>
          <a:endParaRPr lang="en-US"/>
        </a:p>
      </dgm:t>
    </dgm:pt>
    <dgm:pt modelId="{1C132471-82AC-4547-BCF4-04BB7855098B}" type="sibTrans" cxnId="{969DD387-71D2-B248-B236-B74C7DE3B14D}">
      <dgm:prSet/>
      <dgm:spPr/>
      <dgm:t>
        <a:bodyPr/>
        <a:lstStyle/>
        <a:p>
          <a:endParaRPr lang="en-US"/>
        </a:p>
      </dgm:t>
    </dgm:pt>
    <dgm:pt modelId="{FA4CD8F5-9C96-1844-9548-974F67B9F50F}">
      <dgm:prSet/>
      <dgm:spPr/>
      <dgm:t>
        <a:bodyPr/>
        <a:lstStyle/>
        <a:p>
          <a:r>
            <a:rPr lang="en-US" dirty="0"/>
            <a:t>Play the song in pieces. Repeat a piece if needed</a:t>
          </a:r>
        </a:p>
      </dgm:t>
    </dgm:pt>
    <dgm:pt modelId="{A343855E-DA72-FB47-BBED-DAD2B3C9E397}" type="parTrans" cxnId="{743E996E-01D3-DA4E-BC5A-1BE4398906FF}">
      <dgm:prSet/>
      <dgm:spPr/>
      <dgm:t>
        <a:bodyPr/>
        <a:lstStyle/>
        <a:p>
          <a:endParaRPr lang="en-US"/>
        </a:p>
      </dgm:t>
    </dgm:pt>
    <dgm:pt modelId="{74774BA3-265D-2243-9296-36547366C319}" type="sibTrans" cxnId="{743E996E-01D3-DA4E-BC5A-1BE4398906FF}">
      <dgm:prSet/>
      <dgm:spPr/>
      <dgm:t>
        <a:bodyPr/>
        <a:lstStyle/>
        <a:p>
          <a:endParaRPr lang="en-US"/>
        </a:p>
      </dgm:t>
    </dgm:pt>
    <dgm:pt modelId="{16A6BDB5-AEAE-5D41-94C2-3356931A0205}" type="pres">
      <dgm:prSet presAssocID="{167813A1-7135-44CA-8D4A-A29F90FE5BC4}" presName="linear" presStyleCnt="0">
        <dgm:presLayoutVars>
          <dgm:dir/>
          <dgm:animLvl val="lvl"/>
          <dgm:resizeHandles val="exact"/>
        </dgm:presLayoutVars>
      </dgm:prSet>
      <dgm:spPr/>
    </dgm:pt>
    <dgm:pt modelId="{ABD64F35-643C-FD41-9655-75791E14A0F0}" type="pres">
      <dgm:prSet presAssocID="{84EB1DFF-FD97-4B69-AEC2-E6252679A359}" presName="parentLin" presStyleCnt="0"/>
      <dgm:spPr/>
    </dgm:pt>
    <dgm:pt modelId="{1FE268F9-4430-D449-9754-4297822B5D08}" type="pres">
      <dgm:prSet presAssocID="{84EB1DFF-FD97-4B69-AEC2-E6252679A359}" presName="parentLeftMargin" presStyleLbl="node1" presStyleIdx="0" presStyleCnt="2"/>
      <dgm:spPr/>
    </dgm:pt>
    <dgm:pt modelId="{EA9EC82C-6BF7-8E44-8F75-F118FB3964B5}" type="pres">
      <dgm:prSet presAssocID="{84EB1DFF-FD97-4B69-AEC2-E6252679A3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192B18-CE79-1142-8DB2-8581AE2AB469}" type="pres">
      <dgm:prSet presAssocID="{84EB1DFF-FD97-4B69-AEC2-E6252679A359}" presName="negativeSpace" presStyleCnt="0"/>
      <dgm:spPr/>
    </dgm:pt>
    <dgm:pt modelId="{438B86F7-4AC5-A540-8BE7-B6E96968284B}" type="pres">
      <dgm:prSet presAssocID="{84EB1DFF-FD97-4B69-AEC2-E6252679A359}" presName="childText" presStyleLbl="conFgAcc1" presStyleIdx="0" presStyleCnt="2">
        <dgm:presLayoutVars>
          <dgm:bulletEnabled val="1"/>
        </dgm:presLayoutVars>
      </dgm:prSet>
      <dgm:spPr/>
    </dgm:pt>
    <dgm:pt modelId="{E01A2C46-9747-CF42-9540-1B5F8A0ECA3B}" type="pres">
      <dgm:prSet presAssocID="{67E93724-9115-455A-AA99-113110373B76}" presName="spaceBetweenRectangles" presStyleCnt="0"/>
      <dgm:spPr/>
    </dgm:pt>
    <dgm:pt modelId="{8703E2C4-2D95-6B43-9869-60A01EED5591}" type="pres">
      <dgm:prSet presAssocID="{847B4A3E-C12E-4B91-8CE0-61FBA0227558}" presName="parentLin" presStyleCnt="0"/>
      <dgm:spPr/>
    </dgm:pt>
    <dgm:pt modelId="{A846FE6E-81EC-5F43-913E-D6910669D0AE}" type="pres">
      <dgm:prSet presAssocID="{847B4A3E-C12E-4B91-8CE0-61FBA0227558}" presName="parentLeftMargin" presStyleLbl="node1" presStyleIdx="0" presStyleCnt="2"/>
      <dgm:spPr/>
    </dgm:pt>
    <dgm:pt modelId="{262B7024-5A95-7A44-B5FA-69C255FE8277}" type="pres">
      <dgm:prSet presAssocID="{847B4A3E-C12E-4B91-8CE0-61FBA02275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0FD1ED-DAC4-A445-91C5-B01013F9E35C}" type="pres">
      <dgm:prSet presAssocID="{847B4A3E-C12E-4B91-8CE0-61FBA0227558}" presName="negativeSpace" presStyleCnt="0"/>
      <dgm:spPr/>
    </dgm:pt>
    <dgm:pt modelId="{F71C9B06-D400-3647-8456-B1F2EB92B041}" type="pres">
      <dgm:prSet presAssocID="{847B4A3E-C12E-4B91-8CE0-61FBA02275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A7D0604-A749-494B-A944-DCF5ACB088D5}" srcId="{847B4A3E-C12E-4B91-8CE0-61FBA0227558}" destId="{787EBDD7-A978-47EB-9248-F65DC57E8D73}" srcOrd="0" destOrd="0" parTransId="{72AA3B53-B7A2-425E-8443-64C05018E833}" sibTransId="{F514E134-90B8-403D-A52E-21B1F30227F8}"/>
    <dgm:cxn modelId="{BC08411A-6DE1-B54C-89D2-C00B7EB56259}" type="presOf" srcId="{847B4A3E-C12E-4B91-8CE0-61FBA0227558}" destId="{A846FE6E-81EC-5F43-913E-D6910669D0AE}" srcOrd="0" destOrd="0" presId="urn:microsoft.com/office/officeart/2005/8/layout/list1"/>
    <dgm:cxn modelId="{C8B8F524-ED9E-7D42-BFC0-972C52C0000E}" type="presOf" srcId="{949F89C6-70E7-4843-8028-66A674ADFB29}" destId="{438B86F7-4AC5-A540-8BE7-B6E96968284B}" srcOrd="0" destOrd="0" presId="urn:microsoft.com/office/officeart/2005/8/layout/list1"/>
    <dgm:cxn modelId="{2E2E222B-32BA-C74F-B9B1-539BA6F096F6}" type="presOf" srcId="{FA4CD8F5-9C96-1844-9548-974F67B9F50F}" destId="{F71C9B06-D400-3647-8456-B1F2EB92B041}" srcOrd="0" destOrd="2" presId="urn:microsoft.com/office/officeart/2005/8/layout/list1"/>
    <dgm:cxn modelId="{AB407C34-5616-564B-9C8A-31C64E4903D3}" type="presOf" srcId="{84EB1DFF-FD97-4B69-AEC2-E6252679A359}" destId="{EA9EC82C-6BF7-8E44-8F75-F118FB3964B5}" srcOrd="1" destOrd="0" presId="urn:microsoft.com/office/officeart/2005/8/layout/list1"/>
    <dgm:cxn modelId="{4794F034-9A52-3F4F-9BD8-1ECC17912CA5}" type="presOf" srcId="{84EB1DFF-FD97-4B69-AEC2-E6252679A359}" destId="{1FE268F9-4430-D449-9754-4297822B5D08}" srcOrd="0" destOrd="0" presId="urn:microsoft.com/office/officeart/2005/8/layout/list1"/>
    <dgm:cxn modelId="{2CD02435-0152-1F4B-A043-721984DFCDEC}" type="presOf" srcId="{DFF3FD49-0FDB-9548-846F-4AD0E7C2F77A}" destId="{438B86F7-4AC5-A540-8BE7-B6E96968284B}" srcOrd="0" destOrd="3" presId="urn:microsoft.com/office/officeart/2005/8/layout/list1"/>
    <dgm:cxn modelId="{45DC8B3E-55F2-4543-A0E1-DB7D5CF8BE85}" type="presOf" srcId="{847B4A3E-C12E-4B91-8CE0-61FBA0227558}" destId="{262B7024-5A95-7A44-B5FA-69C255FE8277}" srcOrd="1" destOrd="0" presId="urn:microsoft.com/office/officeart/2005/8/layout/list1"/>
    <dgm:cxn modelId="{5D05CD41-95F1-4F56-8FC8-B17D5742B7AB}" srcId="{847B4A3E-C12E-4B91-8CE0-61FBA0227558}" destId="{4CFC9127-BB0D-403E-8504-B5CBEF091885}" srcOrd="1" destOrd="0" parTransId="{18CE3E95-8C90-412F-A045-08C6C69548F7}" sibTransId="{7CE801D2-AC4A-4809-BFA0-F56EBB2D9F06}"/>
    <dgm:cxn modelId="{1E948949-2BFF-4B44-A748-7E40F0DD1AB5}" srcId="{167813A1-7135-44CA-8D4A-A29F90FE5BC4}" destId="{84EB1DFF-FD97-4B69-AEC2-E6252679A359}" srcOrd="0" destOrd="0" parTransId="{393AC6E0-51C5-4C65-9445-65DCEB8B42EB}" sibTransId="{67E93724-9115-455A-AA99-113110373B76}"/>
    <dgm:cxn modelId="{1A41C74A-36D7-B341-82F7-ABC0D5A2A1B2}" type="presOf" srcId="{787EBDD7-A978-47EB-9248-F65DC57E8D73}" destId="{F71C9B06-D400-3647-8456-B1F2EB92B041}" srcOrd="0" destOrd="0" presId="urn:microsoft.com/office/officeart/2005/8/layout/list1"/>
    <dgm:cxn modelId="{743E996E-01D3-DA4E-BC5A-1BE4398906FF}" srcId="{847B4A3E-C12E-4B91-8CE0-61FBA0227558}" destId="{FA4CD8F5-9C96-1844-9548-974F67B9F50F}" srcOrd="2" destOrd="0" parTransId="{A343855E-DA72-FB47-BBED-DAD2B3C9E397}" sibTransId="{74774BA3-265D-2243-9296-36547366C319}"/>
    <dgm:cxn modelId="{4158B178-5F55-472C-B6B9-BA74692ECE97}" srcId="{84EB1DFF-FD97-4B69-AEC2-E6252679A359}" destId="{949F89C6-70E7-4843-8028-66A674ADFB29}" srcOrd="0" destOrd="0" parTransId="{08A7D40B-1C95-4EE7-B1F0-2E08553C6393}" sibTransId="{1712679F-7642-4206-B606-98EEC0C5C17A}"/>
    <dgm:cxn modelId="{5CE8A687-6B2E-D045-9C78-D0EE7063BFEC}" type="presOf" srcId="{FCEB36F6-DC25-48F2-8075-8D044F8CCD32}" destId="{438B86F7-4AC5-A540-8BE7-B6E96968284B}" srcOrd="0" destOrd="2" presId="urn:microsoft.com/office/officeart/2005/8/layout/list1"/>
    <dgm:cxn modelId="{969DD387-71D2-B248-B236-B74C7DE3B14D}" srcId="{84EB1DFF-FD97-4B69-AEC2-E6252679A359}" destId="{DFF3FD49-0FDB-9548-846F-4AD0E7C2F77A}" srcOrd="3" destOrd="0" parTransId="{DCDA4D1E-6F6B-B749-BA76-38EE430C83C3}" sibTransId="{1C132471-82AC-4547-BCF4-04BB7855098B}"/>
    <dgm:cxn modelId="{0860588D-A4AE-4737-A481-8293D2A36B8A}" srcId="{167813A1-7135-44CA-8D4A-A29F90FE5BC4}" destId="{847B4A3E-C12E-4B91-8CE0-61FBA0227558}" srcOrd="1" destOrd="0" parTransId="{3DEB1BF2-6105-4AD0-BA3E-8B25940D24E2}" sibTransId="{FEBD541D-1DFC-4D5F-B64E-91F534BE30CF}"/>
    <dgm:cxn modelId="{B8006691-ABC3-6F45-B77F-0BDEC9651E38}" type="presOf" srcId="{4CFC9127-BB0D-403E-8504-B5CBEF091885}" destId="{F71C9B06-D400-3647-8456-B1F2EB92B041}" srcOrd="0" destOrd="1" presId="urn:microsoft.com/office/officeart/2005/8/layout/list1"/>
    <dgm:cxn modelId="{495136BB-8E10-4D5E-BE74-62F7B89AF17D}" srcId="{84EB1DFF-FD97-4B69-AEC2-E6252679A359}" destId="{D58073F0-2126-4A28-B33A-2FE443F2624D}" srcOrd="1" destOrd="0" parTransId="{F03FCC54-6929-4E4D-B14F-FEFAFEAEDC2D}" sibTransId="{5875CA76-4751-43B0-ADE2-0A0845737F2E}"/>
    <dgm:cxn modelId="{B10BD3D3-8D2F-465B-B6AF-03C395A5C584}" srcId="{84EB1DFF-FD97-4B69-AEC2-E6252679A359}" destId="{FCEB36F6-DC25-48F2-8075-8D044F8CCD32}" srcOrd="2" destOrd="0" parTransId="{1CD11480-8ADE-493F-B581-7602C83084F2}" sibTransId="{DBDDB1BE-BE88-4F7B-AAF2-6CAE580640B6}"/>
    <dgm:cxn modelId="{2353DAD7-95F6-A145-A155-9C7C03DFF503}" type="presOf" srcId="{167813A1-7135-44CA-8D4A-A29F90FE5BC4}" destId="{16A6BDB5-AEAE-5D41-94C2-3356931A0205}" srcOrd="0" destOrd="0" presId="urn:microsoft.com/office/officeart/2005/8/layout/list1"/>
    <dgm:cxn modelId="{182472F0-5BE9-9A4C-82D3-5B2BA6C6C5CC}" type="presOf" srcId="{D58073F0-2126-4A28-B33A-2FE443F2624D}" destId="{438B86F7-4AC5-A540-8BE7-B6E96968284B}" srcOrd="0" destOrd="1" presId="urn:microsoft.com/office/officeart/2005/8/layout/list1"/>
    <dgm:cxn modelId="{5DCD53C6-2178-184B-A95A-C9096A8163E8}" type="presParOf" srcId="{16A6BDB5-AEAE-5D41-94C2-3356931A0205}" destId="{ABD64F35-643C-FD41-9655-75791E14A0F0}" srcOrd="0" destOrd="0" presId="urn:microsoft.com/office/officeart/2005/8/layout/list1"/>
    <dgm:cxn modelId="{EBA49844-CF42-0842-BB35-581FBBD32CC2}" type="presParOf" srcId="{ABD64F35-643C-FD41-9655-75791E14A0F0}" destId="{1FE268F9-4430-D449-9754-4297822B5D08}" srcOrd="0" destOrd="0" presId="urn:microsoft.com/office/officeart/2005/8/layout/list1"/>
    <dgm:cxn modelId="{BDE45302-B7E8-2243-949D-EB6093855E10}" type="presParOf" srcId="{ABD64F35-643C-FD41-9655-75791E14A0F0}" destId="{EA9EC82C-6BF7-8E44-8F75-F118FB3964B5}" srcOrd="1" destOrd="0" presId="urn:microsoft.com/office/officeart/2005/8/layout/list1"/>
    <dgm:cxn modelId="{06166D6C-1DBF-2842-A79A-AD9C1FC6E60B}" type="presParOf" srcId="{16A6BDB5-AEAE-5D41-94C2-3356931A0205}" destId="{8C192B18-CE79-1142-8DB2-8581AE2AB469}" srcOrd="1" destOrd="0" presId="urn:microsoft.com/office/officeart/2005/8/layout/list1"/>
    <dgm:cxn modelId="{F2753B4B-874E-5B48-B413-5BF6786D1F4E}" type="presParOf" srcId="{16A6BDB5-AEAE-5D41-94C2-3356931A0205}" destId="{438B86F7-4AC5-A540-8BE7-B6E96968284B}" srcOrd="2" destOrd="0" presId="urn:microsoft.com/office/officeart/2005/8/layout/list1"/>
    <dgm:cxn modelId="{4BA0C92B-E433-8840-B733-516168F9F84D}" type="presParOf" srcId="{16A6BDB5-AEAE-5D41-94C2-3356931A0205}" destId="{E01A2C46-9747-CF42-9540-1B5F8A0ECA3B}" srcOrd="3" destOrd="0" presId="urn:microsoft.com/office/officeart/2005/8/layout/list1"/>
    <dgm:cxn modelId="{CC17667F-AF17-8741-82FC-885321FCE9BF}" type="presParOf" srcId="{16A6BDB5-AEAE-5D41-94C2-3356931A0205}" destId="{8703E2C4-2D95-6B43-9869-60A01EED5591}" srcOrd="4" destOrd="0" presId="urn:microsoft.com/office/officeart/2005/8/layout/list1"/>
    <dgm:cxn modelId="{F41C7775-75BD-A344-84BA-5BC2F88785E3}" type="presParOf" srcId="{8703E2C4-2D95-6B43-9869-60A01EED5591}" destId="{A846FE6E-81EC-5F43-913E-D6910669D0AE}" srcOrd="0" destOrd="0" presId="urn:microsoft.com/office/officeart/2005/8/layout/list1"/>
    <dgm:cxn modelId="{276B46D6-42B4-6542-B41A-712457D5ECAC}" type="presParOf" srcId="{8703E2C4-2D95-6B43-9869-60A01EED5591}" destId="{262B7024-5A95-7A44-B5FA-69C255FE8277}" srcOrd="1" destOrd="0" presId="urn:microsoft.com/office/officeart/2005/8/layout/list1"/>
    <dgm:cxn modelId="{A834E64D-CDF5-BF42-B948-4CE964A6182A}" type="presParOf" srcId="{16A6BDB5-AEAE-5D41-94C2-3356931A0205}" destId="{390FD1ED-DAC4-A445-91C5-B01013F9E35C}" srcOrd="5" destOrd="0" presId="urn:microsoft.com/office/officeart/2005/8/layout/list1"/>
    <dgm:cxn modelId="{D743094C-7D92-1A42-BD2D-84AEC24CD41C}" type="presParOf" srcId="{16A6BDB5-AEAE-5D41-94C2-3356931A0205}" destId="{F71C9B06-D400-3647-8456-B1F2EB92B0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813A1-7135-44CA-8D4A-A29F90FE5BC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EB1DFF-FD97-4B69-AEC2-E6252679A359}">
      <dgm:prSet custT="1"/>
      <dgm:spPr/>
      <dgm:t>
        <a:bodyPr/>
        <a:lstStyle/>
        <a:p>
          <a:r>
            <a:rPr lang="en-US" sz="2800" b="0" u="none" dirty="0"/>
            <a:t>After listening </a:t>
          </a:r>
        </a:p>
      </dgm:t>
    </dgm:pt>
    <dgm:pt modelId="{393AC6E0-51C5-4C65-9445-65DCEB8B42EB}" type="parTrans" cxnId="{1E948949-2BFF-4B44-A748-7E40F0DD1AB5}">
      <dgm:prSet/>
      <dgm:spPr/>
      <dgm:t>
        <a:bodyPr/>
        <a:lstStyle/>
        <a:p>
          <a:endParaRPr lang="en-US"/>
        </a:p>
      </dgm:t>
    </dgm:pt>
    <dgm:pt modelId="{67E93724-9115-455A-AA99-113110373B76}" type="sibTrans" cxnId="{1E948949-2BFF-4B44-A748-7E40F0DD1AB5}">
      <dgm:prSet/>
      <dgm:spPr/>
      <dgm:t>
        <a:bodyPr/>
        <a:lstStyle/>
        <a:p>
          <a:endParaRPr lang="en-US"/>
        </a:p>
      </dgm:t>
    </dgm:pt>
    <dgm:pt modelId="{949F89C6-70E7-4843-8028-66A674ADFB29}">
      <dgm:prSet/>
      <dgm:spPr/>
      <dgm:t>
        <a:bodyPr/>
        <a:lstStyle/>
        <a:p>
          <a:r>
            <a:rPr lang="en-US"/>
            <a:t>Put students in small groups with break out rooms (They may need to write down the discussion questions on their paper first)</a:t>
          </a:r>
          <a:endParaRPr lang="en-US" dirty="0"/>
        </a:p>
      </dgm:t>
    </dgm:pt>
    <dgm:pt modelId="{08A7D40B-1C95-4EE7-B1F0-2E08553C6393}" type="parTrans" cxnId="{4158B178-5F55-472C-B6B9-BA74692ECE97}">
      <dgm:prSet/>
      <dgm:spPr/>
      <dgm:t>
        <a:bodyPr/>
        <a:lstStyle/>
        <a:p>
          <a:endParaRPr lang="en-US"/>
        </a:p>
      </dgm:t>
    </dgm:pt>
    <dgm:pt modelId="{1712679F-7642-4206-B606-98EEC0C5C17A}" type="sibTrans" cxnId="{4158B178-5F55-472C-B6B9-BA74692ECE97}">
      <dgm:prSet/>
      <dgm:spPr/>
      <dgm:t>
        <a:bodyPr/>
        <a:lstStyle/>
        <a:p>
          <a:endParaRPr lang="en-US"/>
        </a:p>
      </dgm:t>
    </dgm:pt>
    <dgm:pt modelId="{E5313A10-4B83-D342-AB07-01C8228BF725}">
      <dgm:prSet/>
      <dgm:spPr/>
      <dgm:t>
        <a:bodyPr/>
        <a:lstStyle/>
        <a:p>
          <a:r>
            <a:rPr lang="en-US"/>
            <a:t>Discuss the theme of the song (e.g., Have you ever felt like the singer of this song?)</a:t>
          </a:r>
          <a:endParaRPr lang="en-US" dirty="0"/>
        </a:p>
      </dgm:t>
    </dgm:pt>
    <dgm:pt modelId="{F5EA72CD-B760-1942-9767-5376224E5F7D}" type="parTrans" cxnId="{9C53299D-1E39-5041-9AE3-F0EDA73F7B17}">
      <dgm:prSet/>
      <dgm:spPr/>
      <dgm:t>
        <a:bodyPr/>
        <a:lstStyle/>
        <a:p>
          <a:endParaRPr lang="en-US"/>
        </a:p>
      </dgm:t>
    </dgm:pt>
    <dgm:pt modelId="{D0751C29-4CCD-0346-BE48-C24336180503}" type="sibTrans" cxnId="{9C53299D-1E39-5041-9AE3-F0EDA73F7B17}">
      <dgm:prSet/>
      <dgm:spPr/>
      <dgm:t>
        <a:bodyPr/>
        <a:lstStyle/>
        <a:p>
          <a:endParaRPr lang="en-US"/>
        </a:p>
      </dgm:t>
    </dgm:pt>
    <dgm:pt modelId="{2A846364-23E2-6641-8D52-ED7FCB932FC5}">
      <dgm:prSet/>
      <dgm:spPr/>
      <dgm:t>
        <a:bodyPr/>
        <a:lstStyle/>
        <a:p>
          <a:r>
            <a:rPr lang="en-US"/>
            <a:t>Complete comprehension questions to understand/analyze the song</a:t>
          </a:r>
          <a:endParaRPr lang="en-US" dirty="0"/>
        </a:p>
      </dgm:t>
    </dgm:pt>
    <dgm:pt modelId="{6653A393-126D-2447-90D6-1A7C57402A09}" type="parTrans" cxnId="{59CBC407-CF0B-864E-A57E-6C1DF5A8C609}">
      <dgm:prSet/>
      <dgm:spPr/>
      <dgm:t>
        <a:bodyPr/>
        <a:lstStyle/>
        <a:p>
          <a:endParaRPr lang="en-US"/>
        </a:p>
      </dgm:t>
    </dgm:pt>
    <dgm:pt modelId="{5AB0BDDA-7E47-FB44-9F11-531B69668D90}" type="sibTrans" cxnId="{59CBC407-CF0B-864E-A57E-6C1DF5A8C609}">
      <dgm:prSet/>
      <dgm:spPr/>
      <dgm:t>
        <a:bodyPr/>
        <a:lstStyle/>
        <a:p>
          <a:endParaRPr lang="en-US"/>
        </a:p>
      </dgm:t>
    </dgm:pt>
    <dgm:pt modelId="{C672F0D6-A000-9B4C-B826-77E6D8252486}">
      <dgm:prSet/>
      <dgm:spPr/>
      <dgm:t>
        <a:bodyPr/>
        <a:lstStyle/>
        <a:p>
          <a:r>
            <a:rPr lang="en-US"/>
            <a:t>Give opinions (e.g., Do you like this song? Why or why not? How would you describe this song using adjectives?)</a:t>
          </a:r>
          <a:endParaRPr lang="en-US" dirty="0"/>
        </a:p>
      </dgm:t>
    </dgm:pt>
    <dgm:pt modelId="{92E4C55E-4057-2048-B45B-F816DDF78593}" type="parTrans" cxnId="{ACB748C6-1800-2A48-AA41-60E948765A10}">
      <dgm:prSet/>
      <dgm:spPr/>
      <dgm:t>
        <a:bodyPr/>
        <a:lstStyle/>
        <a:p>
          <a:endParaRPr lang="en-US"/>
        </a:p>
      </dgm:t>
    </dgm:pt>
    <dgm:pt modelId="{A06924B4-D925-9349-8F81-D9DC8D511BF6}" type="sibTrans" cxnId="{ACB748C6-1800-2A48-AA41-60E948765A10}">
      <dgm:prSet/>
      <dgm:spPr/>
      <dgm:t>
        <a:bodyPr/>
        <a:lstStyle/>
        <a:p>
          <a:endParaRPr lang="en-US"/>
        </a:p>
      </dgm:t>
    </dgm:pt>
    <dgm:pt modelId="{16A6BDB5-AEAE-5D41-94C2-3356931A0205}" type="pres">
      <dgm:prSet presAssocID="{167813A1-7135-44CA-8D4A-A29F90FE5BC4}" presName="linear" presStyleCnt="0">
        <dgm:presLayoutVars>
          <dgm:dir/>
          <dgm:animLvl val="lvl"/>
          <dgm:resizeHandles val="exact"/>
        </dgm:presLayoutVars>
      </dgm:prSet>
      <dgm:spPr/>
    </dgm:pt>
    <dgm:pt modelId="{ABD64F35-643C-FD41-9655-75791E14A0F0}" type="pres">
      <dgm:prSet presAssocID="{84EB1DFF-FD97-4B69-AEC2-E6252679A359}" presName="parentLin" presStyleCnt="0"/>
      <dgm:spPr/>
    </dgm:pt>
    <dgm:pt modelId="{1FE268F9-4430-D449-9754-4297822B5D08}" type="pres">
      <dgm:prSet presAssocID="{84EB1DFF-FD97-4B69-AEC2-E6252679A359}" presName="parentLeftMargin" presStyleLbl="node1" presStyleIdx="0" presStyleCnt="1"/>
      <dgm:spPr/>
    </dgm:pt>
    <dgm:pt modelId="{EA9EC82C-6BF7-8E44-8F75-F118FB3964B5}" type="pres">
      <dgm:prSet presAssocID="{84EB1DFF-FD97-4B69-AEC2-E6252679A35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C192B18-CE79-1142-8DB2-8581AE2AB469}" type="pres">
      <dgm:prSet presAssocID="{84EB1DFF-FD97-4B69-AEC2-E6252679A359}" presName="negativeSpace" presStyleCnt="0"/>
      <dgm:spPr/>
    </dgm:pt>
    <dgm:pt modelId="{438B86F7-4AC5-A540-8BE7-B6E96968284B}" type="pres">
      <dgm:prSet presAssocID="{84EB1DFF-FD97-4B69-AEC2-E6252679A35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CBC407-CF0B-864E-A57E-6C1DF5A8C609}" srcId="{84EB1DFF-FD97-4B69-AEC2-E6252679A359}" destId="{2A846364-23E2-6641-8D52-ED7FCB932FC5}" srcOrd="2" destOrd="0" parTransId="{6653A393-126D-2447-90D6-1A7C57402A09}" sibTransId="{5AB0BDDA-7E47-FB44-9F11-531B69668D90}"/>
    <dgm:cxn modelId="{A3A5B10A-CFC4-7848-A70C-3A01327353DA}" type="presOf" srcId="{2A846364-23E2-6641-8D52-ED7FCB932FC5}" destId="{438B86F7-4AC5-A540-8BE7-B6E96968284B}" srcOrd="0" destOrd="2" presId="urn:microsoft.com/office/officeart/2005/8/layout/list1"/>
    <dgm:cxn modelId="{2A983820-9FA3-1143-AD96-60401CBEB5B2}" type="presOf" srcId="{C672F0D6-A000-9B4C-B826-77E6D8252486}" destId="{438B86F7-4AC5-A540-8BE7-B6E96968284B}" srcOrd="0" destOrd="3" presId="urn:microsoft.com/office/officeart/2005/8/layout/list1"/>
    <dgm:cxn modelId="{C8B8F524-ED9E-7D42-BFC0-972C52C0000E}" type="presOf" srcId="{949F89C6-70E7-4843-8028-66A674ADFB29}" destId="{438B86F7-4AC5-A540-8BE7-B6E96968284B}" srcOrd="0" destOrd="0" presId="urn:microsoft.com/office/officeart/2005/8/layout/list1"/>
    <dgm:cxn modelId="{AB407C34-5616-564B-9C8A-31C64E4903D3}" type="presOf" srcId="{84EB1DFF-FD97-4B69-AEC2-E6252679A359}" destId="{EA9EC82C-6BF7-8E44-8F75-F118FB3964B5}" srcOrd="1" destOrd="0" presId="urn:microsoft.com/office/officeart/2005/8/layout/list1"/>
    <dgm:cxn modelId="{4794F034-9A52-3F4F-9BD8-1ECC17912CA5}" type="presOf" srcId="{84EB1DFF-FD97-4B69-AEC2-E6252679A359}" destId="{1FE268F9-4430-D449-9754-4297822B5D08}" srcOrd="0" destOrd="0" presId="urn:microsoft.com/office/officeart/2005/8/layout/list1"/>
    <dgm:cxn modelId="{1E948949-2BFF-4B44-A748-7E40F0DD1AB5}" srcId="{167813A1-7135-44CA-8D4A-A29F90FE5BC4}" destId="{84EB1DFF-FD97-4B69-AEC2-E6252679A359}" srcOrd="0" destOrd="0" parTransId="{393AC6E0-51C5-4C65-9445-65DCEB8B42EB}" sibTransId="{67E93724-9115-455A-AA99-113110373B76}"/>
    <dgm:cxn modelId="{5A758B62-5EE7-9B44-89EE-539DC48BDE85}" type="presOf" srcId="{E5313A10-4B83-D342-AB07-01C8228BF725}" destId="{438B86F7-4AC5-A540-8BE7-B6E96968284B}" srcOrd="0" destOrd="1" presId="urn:microsoft.com/office/officeart/2005/8/layout/list1"/>
    <dgm:cxn modelId="{4158B178-5F55-472C-B6B9-BA74692ECE97}" srcId="{84EB1DFF-FD97-4B69-AEC2-E6252679A359}" destId="{949F89C6-70E7-4843-8028-66A674ADFB29}" srcOrd="0" destOrd="0" parTransId="{08A7D40B-1C95-4EE7-B1F0-2E08553C6393}" sibTransId="{1712679F-7642-4206-B606-98EEC0C5C17A}"/>
    <dgm:cxn modelId="{9C53299D-1E39-5041-9AE3-F0EDA73F7B17}" srcId="{84EB1DFF-FD97-4B69-AEC2-E6252679A359}" destId="{E5313A10-4B83-D342-AB07-01C8228BF725}" srcOrd="1" destOrd="0" parTransId="{F5EA72CD-B760-1942-9767-5376224E5F7D}" sibTransId="{D0751C29-4CCD-0346-BE48-C24336180503}"/>
    <dgm:cxn modelId="{ACB748C6-1800-2A48-AA41-60E948765A10}" srcId="{84EB1DFF-FD97-4B69-AEC2-E6252679A359}" destId="{C672F0D6-A000-9B4C-B826-77E6D8252486}" srcOrd="3" destOrd="0" parTransId="{92E4C55E-4057-2048-B45B-F816DDF78593}" sibTransId="{A06924B4-D925-9349-8F81-D9DC8D511BF6}"/>
    <dgm:cxn modelId="{2353DAD7-95F6-A145-A155-9C7C03DFF503}" type="presOf" srcId="{167813A1-7135-44CA-8D4A-A29F90FE5BC4}" destId="{16A6BDB5-AEAE-5D41-94C2-3356931A0205}" srcOrd="0" destOrd="0" presId="urn:microsoft.com/office/officeart/2005/8/layout/list1"/>
    <dgm:cxn modelId="{5DCD53C6-2178-184B-A95A-C9096A8163E8}" type="presParOf" srcId="{16A6BDB5-AEAE-5D41-94C2-3356931A0205}" destId="{ABD64F35-643C-FD41-9655-75791E14A0F0}" srcOrd="0" destOrd="0" presId="urn:microsoft.com/office/officeart/2005/8/layout/list1"/>
    <dgm:cxn modelId="{EBA49844-CF42-0842-BB35-581FBBD32CC2}" type="presParOf" srcId="{ABD64F35-643C-FD41-9655-75791E14A0F0}" destId="{1FE268F9-4430-D449-9754-4297822B5D08}" srcOrd="0" destOrd="0" presId="urn:microsoft.com/office/officeart/2005/8/layout/list1"/>
    <dgm:cxn modelId="{BDE45302-B7E8-2243-949D-EB6093855E10}" type="presParOf" srcId="{ABD64F35-643C-FD41-9655-75791E14A0F0}" destId="{EA9EC82C-6BF7-8E44-8F75-F118FB3964B5}" srcOrd="1" destOrd="0" presId="urn:microsoft.com/office/officeart/2005/8/layout/list1"/>
    <dgm:cxn modelId="{06166D6C-1DBF-2842-A79A-AD9C1FC6E60B}" type="presParOf" srcId="{16A6BDB5-AEAE-5D41-94C2-3356931A0205}" destId="{8C192B18-CE79-1142-8DB2-8581AE2AB469}" srcOrd="1" destOrd="0" presId="urn:microsoft.com/office/officeart/2005/8/layout/list1"/>
    <dgm:cxn modelId="{F2753B4B-874E-5B48-B413-5BF6786D1F4E}" type="presParOf" srcId="{16A6BDB5-AEAE-5D41-94C2-3356931A0205}" destId="{438B86F7-4AC5-A540-8BE7-B6E9696828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ECE7B-9163-44F5-BE6B-1FAD723563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1A21494-2C0C-4BC2-94EA-A46EBC6A3F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Make sure to share your screen AND SHARE COMPUTER AUDIO</a:t>
          </a:r>
        </a:p>
        <a:p>
          <a:pPr>
            <a:lnSpc>
              <a:spcPct val="100000"/>
            </a:lnSpc>
          </a:pPr>
          <a:r>
            <a:rPr lang="en-US" dirty="0"/>
            <a:t>Mute students</a:t>
          </a:r>
        </a:p>
      </dgm:t>
    </dgm:pt>
    <dgm:pt modelId="{5965A164-EEB2-4030-B75D-8CB910AD4A24}" type="parTrans" cxnId="{5583D714-E376-4443-B085-989494FB0487}">
      <dgm:prSet/>
      <dgm:spPr/>
      <dgm:t>
        <a:bodyPr/>
        <a:lstStyle/>
        <a:p>
          <a:endParaRPr lang="en-US"/>
        </a:p>
      </dgm:t>
    </dgm:pt>
    <dgm:pt modelId="{8DED80B5-DA4D-4608-9546-063F685A4170}" type="sibTrans" cxnId="{5583D714-E376-4443-B085-989494FB0487}">
      <dgm:prSet/>
      <dgm:spPr/>
      <dgm:t>
        <a:bodyPr/>
        <a:lstStyle/>
        <a:p>
          <a:endParaRPr lang="en-US"/>
        </a:p>
      </dgm:t>
    </dgm:pt>
    <dgm:pt modelId="{2F8842FA-F93B-4281-8938-D9DC4A59C7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Send students the lyrics/websites ahead of time or put them on Edmodo/Google Classroom for easy access. Then students can use these websites for homework, too.</a:t>
          </a:r>
        </a:p>
      </dgm:t>
    </dgm:pt>
    <dgm:pt modelId="{97E9B76A-30EA-4A2F-B0DB-5E4C082EC897}" type="parTrans" cxnId="{20957B9E-7551-4393-8E72-A5266D1FDE23}">
      <dgm:prSet/>
      <dgm:spPr/>
      <dgm:t>
        <a:bodyPr/>
        <a:lstStyle/>
        <a:p>
          <a:endParaRPr lang="en-US"/>
        </a:p>
      </dgm:t>
    </dgm:pt>
    <dgm:pt modelId="{FB0A1BD4-763E-4CFE-BCF9-AB9A1A5BDC16}" type="sibTrans" cxnId="{20957B9E-7551-4393-8E72-A5266D1FDE23}">
      <dgm:prSet/>
      <dgm:spPr/>
      <dgm:t>
        <a:bodyPr/>
        <a:lstStyle/>
        <a:p>
          <a:endParaRPr lang="en-US"/>
        </a:p>
      </dgm:t>
    </dgm:pt>
    <dgm:pt modelId="{868E347A-D866-4F71-B8D8-199CF8FC7A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Have students do an online activity OR draw on the screen or virtual whiteboard instead of only writing on their own paper.</a:t>
          </a:r>
        </a:p>
      </dgm:t>
    </dgm:pt>
    <dgm:pt modelId="{DD31A155-4C69-4F4F-858F-D2D272FED334}" type="parTrans" cxnId="{282A44BA-5EEF-46A6-BD08-9264C19F30C6}">
      <dgm:prSet/>
      <dgm:spPr/>
      <dgm:t>
        <a:bodyPr/>
        <a:lstStyle/>
        <a:p>
          <a:endParaRPr lang="en-US"/>
        </a:p>
      </dgm:t>
    </dgm:pt>
    <dgm:pt modelId="{8194C10D-C28B-4EB0-AA97-91C1FFB0D72A}" type="sibTrans" cxnId="{282A44BA-5EEF-46A6-BD08-9264C19F30C6}">
      <dgm:prSet/>
      <dgm:spPr/>
      <dgm:t>
        <a:bodyPr/>
        <a:lstStyle/>
        <a:p>
          <a:endParaRPr lang="en-US"/>
        </a:p>
      </dgm:t>
    </dgm:pt>
    <dgm:pt modelId="{90DD0ADF-73F9-43D8-813A-B242CCE7AF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Put students in breakout rooms to collaborate on “Before listening” and “After listening” activities. </a:t>
          </a:r>
        </a:p>
        <a:p>
          <a:pPr>
            <a:lnSpc>
              <a:spcPct val="100000"/>
            </a:lnSpc>
          </a:pPr>
          <a:r>
            <a:rPr lang="en-US" dirty="0"/>
            <a:t>It’s best to listen to the song together as you share your screen/audio.</a:t>
          </a:r>
        </a:p>
      </dgm:t>
    </dgm:pt>
    <dgm:pt modelId="{076B38EB-2600-46E6-AB36-2671D54FB019}" type="parTrans" cxnId="{BCB68AE4-73F4-4092-B341-F3511811D70D}">
      <dgm:prSet/>
      <dgm:spPr/>
      <dgm:t>
        <a:bodyPr/>
        <a:lstStyle/>
        <a:p>
          <a:endParaRPr lang="en-US"/>
        </a:p>
      </dgm:t>
    </dgm:pt>
    <dgm:pt modelId="{E8517A5D-22D0-4AD6-8DE2-8079BCFA6CBE}" type="sibTrans" cxnId="{BCB68AE4-73F4-4092-B341-F3511811D70D}">
      <dgm:prSet/>
      <dgm:spPr/>
      <dgm:t>
        <a:bodyPr/>
        <a:lstStyle/>
        <a:p>
          <a:endParaRPr lang="en-US"/>
        </a:p>
      </dgm:t>
    </dgm:pt>
    <dgm:pt modelId="{AAF9FDF2-03E2-436C-A62D-9923396E5DE9}" type="pres">
      <dgm:prSet presAssocID="{66DECE7B-9163-44F5-BE6B-1FAD72356377}" presName="root" presStyleCnt="0">
        <dgm:presLayoutVars>
          <dgm:dir/>
          <dgm:resizeHandles val="exact"/>
        </dgm:presLayoutVars>
      </dgm:prSet>
      <dgm:spPr/>
    </dgm:pt>
    <dgm:pt modelId="{3CBDECE8-BEFA-49AE-9495-74BBBA11B813}" type="pres">
      <dgm:prSet presAssocID="{A1A21494-2C0C-4BC2-94EA-A46EBC6A3FCB}" presName="compNode" presStyleCnt="0"/>
      <dgm:spPr/>
    </dgm:pt>
    <dgm:pt modelId="{30F11E8B-18FE-4E18-86F2-11148E88B186}" type="pres">
      <dgm:prSet presAssocID="{A1A21494-2C0C-4BC2-94EA-A46EBC6A3FCB}" presName="bgRect" presStyleLbl="bgShp" presStyleIdx="0" presStyleCnt="4"/>
      <dgm:spPr/>
    </dgm:pt>
    <dgm:pt modelId="{7CA08C81-C039-464E-B042-97C051EA673C}" type="pres">
      <dgm:prSet presAssocID="{A1A21494-2C0C-4BC2-94EA-A46EBC6A3F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18A040D5-39A3-4B82-AF8C-64E74D95BFDF}" type="pres">
      <dgm:prSet presAssocID="{A1A21494-2C0C-4BC2-94EA-A46EBC6A3FCB}" presName="spaceRect" presStyleCnt="0"/>
      <dgm:spPr/>
    </dgm:pt>
    <dgm:pt modelId="{7F4912C4-D253-4102-BD46-30DEADC64C9D}" type="pres">
      <dgm:prSet presAssocID="{A1A21494-2C0C-4BC2-94EA-A46EBC6A3FCB}" presName="parTx" presStyleLbl="revTx" presStyleIdx="0" presStyleCnt="4">
        <dgm:presLayoutVars>
          <dgm:chMax val="0"/>
          <dgm:chPref val="0"/>
        </dgm:presLayoutVars>
      </dgm:prSet>
      <dgm:spPr/>
    </dgm:pt>
    <dgm:pt modelId="{2D9D111B-14D3-4093-B45D-F5543425D7E3}" type="pres">
      <dgm:prSet presAssocID="{8DED80B5-DA4D-4608-9546-063F685A4170}" presName="sibTrans" presStyleCnt="0"/>
      <dgm:spPr/>
    </dgm:pt>
    <dgm:pt modelId="{60F5DFCF-6C95-4EC6-A573-2A772E21B539}" type="pres">
      <dgm:prSet presAssocID="{2F8842FA-F93B-4281-8938-D9DC4A59C79A}" presName="compNode" presStyleCnt="0"/>
      <dgm:spPr/>
    </dgm:pt>
    <dgm:pt modelId="{A66F4667-640A-49ED-89EF-41A78859D564}" type="pres">
      <dgm:prSet presAssocID="{2F8842FA-F93B-4281-8938-D9DC4A59C79A}" presName="bgRect" presStyleLbl="bgShp" presStyleIdx="1" presStyleCnt="4"/>
      <dgm:spPr/>
    </dgm:pt>
    <dgm:pt modelId="{43DB0649-CAC0-4B92-8ACC-89A83E68882B}" type="pres">
      <dgm:prSet presAssocID="{2F8842FA-F93B-4281-8938-D9DC4A59C7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39748D1-7C49-4D61-A5DB-70C0979E99F6}" type="pres">
      <dgm:prSet presAssocID="{2F8842FA-F93B-4281-8938-D9DC4A59C79A}" presName="spaceRect" presStyleCnt="0"/>
      <dgm:spPr/>
    </dgm:pt>
    <dgm:pt modelId="{E1958ABE-6AD5-4413-81E5-32D21A3BA275}" type="pres">
      <dgm:prSet presAssocID="{2F8842FA-F93B-4281-8938-D9DC4A59C79A}" presName="parTx" presStyleLbl="revTx" presStyleIdx="1" presStyleCnt="4">
        <dgm:presLayoutVars>
          <dgm:chMax val="0"/>
          <dgm:chPref val="0"/>
        </dgm:presLayoutVars>
      </dgm:prSet>
      <dgm:spPr/>
    </dgm:pt>
    <dgm:pt modelId="{3D2DF42B-0223-4DE7-B11B-E58232890C99}" type="pres">
      <dgm:prSet presAssocID="{FB0A1BD4-763E-4CFE-BCF9-AB9A1A5BDC16}" presName="sibTrans" presStyleCnt="0"/>
      <dgm:spPr/>
    </dgm:pt>
    <dgm:pt modelId="{AB7ED59F-5937-4B5C-9F73-B104783BCFF5}" type="pres">
      <dgm:prSet presAssocID="{868E347A-D866-4F71-B8D8-199CF8FC7A64}" presName="compNode" presStyleCnt="0"/>
      <dgm:spPr/>
    </dgm:pt>
    <dgm:pt modelId="{EAFA8C63-0A6B-4B76-AAE9-50A845E314D1}" type="pres">
      <dgm:prSet presAssocID="{868E347A-D866-4F71-B8D8-199CF8FC7A64}" presName="bgRect" presStyleLbl="bgShp" presStyleIdx="2" presStyleCnt="4"/>
      <dgm:spPr/>
    </dgm:pt>
    <dgm:pt modelId="{A4EA0DE9-084A-4662-97DC-ECF89EF25271}" type="pres">
      <dgm:prSet presAssocID="{868E347A-D866-4F71-B8D8-199CF8FC7A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DBFD94D-10BC-462F-BABD-24E7F90FAA05}" type="pres">
      <dgm:prSet presAssocID="{868E347A-D866-4F71-B8D8-199CF8FC7A64}" presName="spaceRect" presStyleCnt="0"/>
      <dgm:spPr/>
    </dgm:pt>
    <dgm:pt modelId="{B5031336-BAA2-4237-A992-3AB7F370EB6F}" type="pres">
      <dgm:prSet presAssocID="{868E347A-D866-4F71-B8D8-199CF8FC7A64}" presName="parTx" presStyleLbl="revTx" presStyleIdx="2" presStyleCnt="4">
        <dgm:presLayoutVars>
          <dgm:chMax val="0"/>
          <dgm:chPref val="0"/>
        </dgm:presLayoutVars>
      </dgm:prSet>
      <dgm:spPr/>
    </dgm:pt>
    <dgm:pt modelId="{0A6D2DA4-EA92-47EF-931A-519E9EBE10C2}" type="pres">
      <dgm:prSet presAssocID="{8194C10D-C28B-4EB0-AA97-91C1FFB0D72A}" presName="sibTrans" presStyleCnt="0"/>
      <dgm:spPr/>
    </dgm:pt>
    <dgm:pt modelId="{3EDF7E7F-11D7-4B5A-B2BE-969C0CA8617B}" type="pres">
      <dgm:prSet presAssocID="{90DD0ADF-73F9-43D8-813A-B242CCE7AFEC}" presName="compNode" presStyleCnt="0"/>
      <dgm:spPr/>
    </dgm:pt>
    <dgm:pt modelId="{A1BE5C82-8633-4CE5-A79A-A8EED4AA26A6}" type="pres">
      <dgm:prSet presAssocID="{90DD0ADF-73F9-43D8-813A-B242CCE7AFEC}" presName="bgRect" presStyleLbl="bgShp" presStyleIdx="3" presStyleCnt="4"/>
      <dgm:spPr/>
    </dgm:pt>
    <dgm:pt modelId="{88973984-D0FA-4FAB-B614-A1F3B0AD23F0}" type="pres">
      <dgm:prSet presAssocID="{90DD0ADF-73F9-43D8-813A-B242CCE7AF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B2FC04D-9FE9-4735-817C-0711A36A6631}" type="pres">
      <dgm:prSet presAssocID="{90DD0ADF-73F9-43D8-813A-B242CCE7AFEC}" presName="spaceRect" presStyleCnt="0"/>
      <dgm:spPr/>
    </dgm:pt>
    <dgm:pt modelId="{D594A108-8D0B-4492-9779-8EE3F02237B4}" type="pres">
      <dgm:prSet presAssocID="{90DD0ADF-73F9-43D8-813A-B242CCE7AFE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83D714-E376-4443-B085-989494FB0487}" srcId="{66DECE7B-9163-44F5-BE6B-1FAD72356377}" destId="{A1A21494-2C0C-4BC2-94EA-A46EBC6A3FCB}" srcOrd="0" destOrd="0" parTransId="{5965A164-EEB2-4030-B75D-8CB910AD4A24}" sibTransId="{8DED80B5-DA4D-4608-9546-063F685A4170}"/>
    <dgm:cxn modelId="{88ACE341-CC5A-F54F-ADEF-E6B3100E0C0F}" type="presOf" srcId="{90DD0ADF-73F9-43D8-813A-B242CCE7AFEC}" destId="{D594A108-8D0B-4492-9779-8EE3F02237B4}" srcOrd="0" destOrd="0" presId="urn:microsoft.com/office/officeart/2018/2/layout/IconVerticalSolidList"/>
    <dgm:cxn modelId="{323BB787-23D7-584F-90D7-B47E58EBE356}" type="presOf" srcId="{868E347A-D866-4F71-B8D8-199CF8FC7A64}" destId="{B5031336-BAA2-4237-A992-3AB7F370EB6F}" srcOrd="0" destOrd="0" presId="urn:microsoft.com/office/officeart/2018/2/layout/IconVerticalSolidList"/>
    <dgm:cxn modelId="{B529EF94-16B7-C64E-A635-B144CAF35509}" type="presOf" srcId="{2F8842FA-F93B-4281-8938-D9DC4A59C79A}" destId="{E1958ABE-6AD5-4413-81E5-32D21A3BA275}" srcOrd="0" destOrd="0" presId="urn:microsoft.com/office/officeart/2018/2/layout/IconVerticalSolidList"/>
    <dgm:cxn modelId="{20957B9E-7551-4393-8E72-A5266D1FDE23}" srcId="{66DECE7B-9163-44F5-BE6B-1FAD72356377}" destId="{2F8842FA-F93B-4281-8938-D9DC4A59C79A}" srcOrd="1" destOrd="0" parTransId="{97E9B76A-30EA-4A2F-B0DB-5E4C082EC897}" sibTransId="{FB0A1BD4-763E-4CFE-BCF9-AB9A1A5BDC16}"/>
    <dgm:cxn modelId="{282A44BA-5EEF-46A6-BD08-9264C19F30C6}" srcId="{66DECE7B-9163-44F5-BE6B-1FAD72356377}" destId="{868E347A-D866-4F71-B8D8-199CF8FC7A64}" srcOrd="2" destOrd="0" parTransId="{DD31A155-4C69-4F4F-858F-D2D272FED334}" sibTransId="{8194C10D-C28B-4EB0-AA97-91C1FFB0D72A}"/>
    <dgm:cxn modelId="{FC03EED5-BC81-C04A-AB80-C6DE1AB6B2DB}" type="presOf" srcId="{A1A21494-2C0C-4BC2-94EA-A46EBC6A3FCB}" destId="{7F4912C4-D253-4102-BD46-30DEADC64C9D}" srcOrd="0" destOrd="0" presId="urn:microsoft.com/office/officeart/2018/2/layout/IconVerticalSolidList"/>
    <dgm:cxn modelId="{CBCD24E1-B3FB-5B49-8E0F-697166A47482}" type="presOf" srcId="{66DECE7B-9163-44F5-BE6B-1FAD72356377}" destId="{AAF9FDF2-03E2-436C-A62D-9923396E5DE9}" srcOrd="0" destOrd="0" presId="urn:microsoft.com/office/officeart/2018/2/layout/IconVerticalSolidList"/>
    <dgm:cxn modelId="{BCB68AE4-73F4-4092-B341-F3511811D70D}" srcId="{66DECE7B-9163-44F5-BE6B-1FAD72356377}" destId="{90DD0ADF-73F9-43D8-813A-B242CCE7AFEC}" srcOrd="3" destOrd="0" parTransId="{076B38EB-2600-46E6-AB36-2671D54FB019}" sibTransId="{E8517A5D-22D0-4AD6-8DE2-8079BCFA6CBE}"/>
    <dgm:cxn modelId="{1C811E3A-DCA1-454F-8C42-D3B651B12144}" type="presParOf" srcId="{AAF9FDF2-03E2-436C-A62D-9923396E5DE9}" destId="{3CBDECE8-BEFA-49AE-9495-74BBBA11B813}" srcOrd="0" destOrd="0" presId="urn:microsoft.com/office/officeart/2018/2/layout/IconVerticalSolidList"/>
    <dgm:cxn modelId="{2F109B06-423A-3046-B0E0-943B984081F6}" type="presParOf" srcId="{3CBDECE8-BEFA-49AE-9495-74BBBA11B813}" destId="{30F11E8B-18FE-4E18-86F2-11148E88B186}" srcOrd="0" destOrd="0" presId="urn:microsoft.com/office/officeart/2018/2/layout/IconVerticalSolidList"/>
    <dgm:cxn modelId="{6AFAD5CF-B2E4-4A43-BCAE-B3055C3D3AA1}" type="presParOf" srcId="{3CBDECE8-BEFA-49AE-9495-74BBBA11B813}" destId="{7CA08C81-C039-464E-B042-97C051EA673C}" srcOrd="1" destOrd="0" presId="urn:microsoft.com/office/officeart/2018/2/layout/IconVerticalSolidList"/>
    <dgm:cxn modelId="{7F98787A-633A-AD4C-8572-134A4D2A64F3}" type="presParOf" srcId="{3CBDECE8-BEFA-49AE-9495-74BBBA11B813}" destId="{18A040D5-39A3-4B82-AF8C-64E74D95BFDF}" srcOrd="2" destOrd="0" presId="urn:microsoft.com/office/officeart/2018/2/layout/IconVerticalSolidList"/>
    <dgm:cxn modelId="{1B69B36F-0C05-8147-926D-D680887CAB51}" type="presParOf" srcId="{3CBDECE8-BEFA-49AE-9495-74BBBA11B813}" destId="{7F4912C4-D253-4102-BD46-30DEADC64C9D}" srcOrd="3" destOrd="0" presId="urn:microsoft.com/office/officeart/2018/2/layout/IconVerticalSolidList"/>
    <dgm:cxn modelId="{173481CA-8045-BB4D-AB7D-ECCBDA2DA288}" type="presParOf" srcId="{AAF9FDF2-03E2-436C-A62D-9923396E5DE9}" destId="{2D9D111B-14D3-4093-B45D-F5543425D7E3}" srcOrd="1" destOrd="0" presId="urn:microsoft.com/office/officeart/2018/2/layout/IconVerticalSolidList"/>
    <dgm:cxn modelId="{C27B2367-8D8D-8643-8DDE-457AB3822066}" type="presParOf" srcId="{AAF9FDF2-03E2-436C-A62D-9923396E5DE9}" destId="{60F5DFCF-6C95-4EC6-A573-2A772E21B539}" srcOrd="2" destOrd="0" presId="urn:microsoft.com/office/officeart/2018/2/layout/IconVerticalSolidList"/>
    <dgm:cxn modelId="{331AF616-790B-9F4C-AB9A-0B2A9A6B79E4}" type="presParOf" srcId="{60F5DFCF-6C95-4EC6-A573-2A772E21B539}" destId="{A66F4667-640A-49ED-89EF-41A78859D564}" srcOrd="0" destOrd="0" presId="urn:microsoft.com/office/officeart/2018/2/layout/IconVerticalSolidList"/>
    <dgm:cxn modelId="{517816AD-1F07-1641-BACB-2B25144D7E57}" type="presParOf" srcId="{60F5DFCF-6C95-4EC6-A573-2A772E21B539}" destId="{43DB0649-CAC0-4B92-8ACC-89A83E68882B}" srcOrd="1" destOrd="0" presId="urn:microsoft.com/office/officeart/2018/2/layout/IconVerticalSolidList"/>
    <dgm:cxn modelId="{1BF17CE6-608B-3E4B-AC99-BD2E93EB68CC}" type="presParOf" srcId="{60F5DFCF-6C95-4EC6-A573-2A772E21B539}" destId="{A39748D1-7C49-4D61-A5DB-70C0979E99F6}" srcOrd="2" destOrd="0" presId="urn:microsoft.com/office/officeart/2018/2/layout/IconVerticalSolidList"/>
    <dgm:cxn modelId="{7A3EF53F-A7D7-BB41-B838-B87A4E3394AA}" type="presParOf" srcId="{60F5DFCF-6C95-4EC6-A573-2A772E21B539}" destId="{E1958ABE-6AD5-4413-81E5-32D21A3BA275}" srcOrd="3" destOrd="0" presId="urn:microsoft.com/office/officeart/2018/2/layout/IconVerticalSolidList"/>
    <dgm:cxn modelId="{CF87D2A9-642B-C444-8192-AE637048768D}" type="presParOf" srcId="{AAF9FDF2-03E2-436C-A62D-9923396E5DE9}" destId="{3D2DF42B-0223-4DE7-B11B-E58232890C99}" srcOrd="3" destOrd="0" presId="urn:microsoft.com/office/officeart/2018/2/layout/IconVerticalSolidList"/>
    <dgm:cxn modelId="{11FB991A-E2DE-144E-BC15-693CD1CA07F7}" type="presParOf" srcId="{AAF9FDF2-03E2-436C-A62D-9923396E5DE9}" destId="{AB7ED59F-5937-4B5C-9F73-B104783BCFF5}" srcOrd="4" destOrd="0" presId="urn:microsoft.com/office/officeart/2018/2/layout/IconVerticalSolidList"/>
    <dgm:cxn modelId="{011E8DA3-9D5C-8D47-958B-ACA851EA235F}" type="presParOf" srcId="{AB7ED59F-5937-4B5C-9F73-B104783BCFF5}" destId="{EAFA8C63-0A6B-4B76-AAE9-50A845E314D1}" srcOrd="0" destOrd="0" presId="urn:microsoft.com/office/officeart/2018/2/layout/IconVerticalSolidList"/>
    <dgm:cxn modelId="{4232014C-A320-A241-A289-A9A0BA793340}" type="presParOf" srcId="{AB7ED59F-5937-4B5C-9F73-B104783BCFF5}" destId="{A4EA0DE9-084A-4662-97DC-ECF89EF25271}" srcOrd="1" destOrd="0" presId="urn:microsoft.com/office/officeart/2018/2/layout/IconVerticalSolidList"/>
    <dgm:cxn modelId="{83ED3842-DCCC-8F46-8241-F267FB2AEEBE}" type="presParOf" srcId="{AB7ED59F-5937-4B5C-9F73-B104783BCFF5}" destId="{BDBFD94D-10BC-462F-BABD-24E7F90FAA05}" srcOrd="2" destOrd="0" presId="urn:microsoft.com/office/officeart/2018/2/layout/IconVerticalSolidList"/>
    <dgm:cxn modelId="{CBD83013-9758-B14C-BE1F-FC138924C941}" type="presParOf" srcId="{AB7ED59F-5937-4B5C-9F73-B104783BCFF5}" destId="{B5031336-BAA2-4237-A992-3AB7F370EB6F}" srcOrd="3" destOrd="0" presId="urn:microsoft.com/office/officeart/2018/2/layout/IconVerticalSolidList"/>
    <dgm:cxn modelId="{0932A970-44F3-F948-9B81-9E63E9F76272}" type="presParOf" srcId="{AAF9FDF2-03E2-436C-A62D-9923396E5DE9}" destId="{0A6D2DA4-EA92-47EF-931A-519E9EBE10C2}" srcOrd="5" destOrd="0" presId="urn:microsoft.com/office/officeart/2018/2/layout/IconVerticalSolidList"/>
    <dgm:cxn modelId="{A3EB89E8-5A8E-2047-BE59-D1415C1B7C20}" type="presParOf" srcId="{AAF9FDF2-03E2-436C-A62D-9923396E5DE9}" destId="{3EDF7E7F-11D7-4B5A-B2BE-969C0CA8617B}" srcOrd="6" destOrd="0" presId="urn:microsoft.com/office/officeart/2018/2/layout/IconVerticalSolidList"/>
    <dgm:cxn modelId="{9F31B160-1FA4-5E44-9D85-5EB2A100FF48}" type="presParOf" srcId="{3EDF7E7F-11D7-4B5A-B2BE-969C0CA8617B}" destId="{A1BE5C82-8633-4CE5-A79A-A8EED4AA26A6}" srcOrd="0" destOrd="0" presId="urn:microsoft.com/office/officeart/2018/2/layout/IconVerticalSolidList"/>
    <dgm:cxn modelId="{CFF6D12F-9CF5-CE42-AF5E-5DF86E05B6C6}" type="presParOf" srcId="{3EDF7E7F-11D7-4B5A-B2BE-969C0CA8617B}" destId="{88973984-D0FA-4FAB-B614-A1F3B0AD23F0}" srcOrd="1" destOrd="0" presId="urn:microsoft.com/office/officeart/2018/2/layout/IconVerticalSolidList"/>
    <dgm:cxn modelId="{77455FF0-A604-244B-97DA-F80ECBEAEFB9}" type="presParOf" srcId="{3EDF7E7F-11D7-4B5A-B2BE-969C0CA8617B}" destId="{3B2FC04D-9FE9-4735-817C-0711A36A6631}" srcOrd="2" destOrd="0" presId="urn:microsoft.com/office/officeart/2018/2/layout/IconVerticalSolidList"/>
    <dgm:cxn modelId="{3B5F58B4-534B-A842-9736-C11DDAC19526}" type="presParOf" srcId="{3EDF7E7F-11D7-4B5A-B2BE-969C0CA8617B}" destId="{D594A108-8D0B-4492-9779-8EE3F02237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E6F76A-69CD-4001-B584-7930E5E56A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7BF7E6-A1D3-4B3F-95CA-61323674E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a song with an easy chorus for the lower-level learners</a:t>
          </a:r>
        </a:p>
      </dgm:t>
    </dgm:pt>
    <dgm:pt modelId="{D7C02DDA-63D5-4B54-9168-63C1B185B5C9}" type="parTrans" cxnId="{FC3DF3FC-F544-432D-B97D-EE02BBA6BB62}">
      <dgm:prSet/>
      <dgm:spPr/>
      <dgm:t>
        <a:bodyPr/>
        <a:lstStyle/>
        <a:p>
          <a:endParaRPr lang="en-US"/>
        </a:p>
      </dgm:t>
    </dgm:pt>
    <dgm:pt modelId="{4E8AB752-5986-4F13-AD1B-3035DBB7C1CB}" type="sibTrans" cxnId="{FC3DF3FC-F544-432D-B97D-EE02BBA6BB62}">
      <dgm:prSet phldrT="1" phldr="0"/>
      <dgm:spPr/>
      <dgm:t>
        <a:bodyPr/>
        <a:lstStyle/>
        <a:p>
          <a:endParaRPr lang="en-US" dirty="0"/>
        </a:p>
      </dgm:t>
    </dgm:pt>
    <dgm:pt modelId="{A36F2910-B097-4524-B732-B15B7FF4B6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Land is Your Land chorus</a:t>
          </a:r>
        </a:p>
      </dgm:t>
    </dgm:pt>
    <dgm:pt modelId="{ECE0714C-91F0-4D38-889E-593926D96167}" type="parTrans" cxnId="{D97F4562-D834-48C4-89B8-23ECB060B69A}">
      <dgm:prSet/>
      <dgm:spPr/>
      <dgm:t>
        <a:bodyPr/>
        <a:lstStyle/>
        <a:p>
          <a:endParaRPr lang="en-US"/>
        </a:p>
      </dgm:t>
    </dgm:pt>
    <dgm:pt modelId="{05979BE3-D8A8-47AB-BBCF-D1DDCC76DE35}" type="sibTrans" cxnId="{D97F4562-D834-48C4-89B8-23ECB060B69A}">
      <dgm:prSet/>
      <dgm:spPr/>
      <dgm:t>
        <a:bodyPr/>
        <a:lstStyle/>
        <a:p>
          <a:endParaRPr lang="en-US"/>
        </a:p>
      </dgm:t>
    </dgm:pt>
    <dgm:pt modelId="{0423760D-DBB0-42CB-A822-22DC5DD26E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songs about a specific theme/topic you are covering in class</a:t>
          </a:r>
        </a:p>
      </dgm:t>
    </dgm:pt>
    <dgm:pt modelId="{CE7FD867-0165-425D-9DCE-7263089088E4}" type="parTrans" cxnId="{7842CFA8-EEDC-4D34-820F-8BB4BF11CD85}">
      <dgm:prSet/>
      <dgm:spPr/>
      <dgm:t>
        <a:bodyPr/>
        <a:lstStyle/>
        <a:p>
          <a:endParaRPr lang="en-US"/>
        </a:p>
      </dgm:t>
    </dgm:pt>
    <dgm:pt modelId="{D30FC68F-2B1A-4486-8115-95ACAEF06F99}" type="sibTrans" cxnId="{7842CFA8-EEDC-4D34-820F-8BB4BF11CD85}">
      <dgm:prSet phldrT="2" phldr="0"/>
      <dgm:spPr/>
      <dgm:t>
        <a:bodyPr/>
        <a:lstStyle/>
        <a:p>
          <a:endParaRPr lang="en-US"/>
        </a:p>
      </dgm:t>
    </dgm:pt>
    <dgm:pt modelId="{CF8BDF1F-AE4B-4B39-839E-EB4C1E16D9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songs that use a specific grammar tense</a:t>
          </a:r>
        </a:p>
      </dgm:t>
    </dgm:pt>
    <dgm:pt modelId="{2A0CAACA-8638-4E07-8AF5-1556A3887F13}" type="parTrans" cxnId="{A81F343B-69AB-4A03-95AF-DBE83B65BC7D}">
      <dgm:prSet/>
      <dgm:spPr/>
      <dgm:t>
        <a:bodyPr/>
        <a:lstStyle/>
        <a:p>
          <a:endParaRPr lang="en-US"/>
        </a:p>
      </dgm:t>
    </dgm:pt>
    <dgm:pt modelId="{249BD96A-A8E5-43FF-9927-927817F0F878}" type="sibTrans" cxnId="{A81F343B-69AB-4A03-95AF-DBE83B65BC7D}">
      <dgm:prSet phldrT="3" phldr="0"/>
      <dgm:spPr/>
      <dgm:t>
        <a:bodyPr/>
        <a:lstStyle/>
        <a:p>
          <a:endParaRPr lang="en-US"/>
        </a:p>
      </dgm:t>
    </dgm:pt>
    <dgm:pt modelId="{338AAC40-9D80-9F4E-9361-8D45414FE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Colors - What a wonderful World</a:t>
          </a:r>
        </a:p>
      </dgm:t>
    </dgm:pt>
    <dgm:pt modelId="{A37175C5-E12F-FE44-8CAB-16A3EA759906}" type="parTrans" cxnId="{E091439D-1023-E646-9605-95A63782AC76}">
      <dgm:prSet/>
      <dgm:spPr/>
    </dgm:pt>
    <dgm:pt modelId="{F107057E-EB30-B14F-BA02-1873CB45B17C}" type="sibTrans" cxnId="{E091439D-1023-E646-9605-95A63782AC76}">
      <dgm:prSet/>
      <dgm:spPr/>
    </dgm:pt>
    <dgm:pt modelId="{16796D52-2F95-DE45-8A31-5D05FDBE0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Imperatives – </a:t>
          </a:r>
          <a:r>
            <a:rPr lang="en-US" dirty="0" err="1"/>
            <a:t>Wavin</a:t>
          </a:r>
          <a:r>
            <a:rPr lang="en-US" dirty="0"/>
            <a:t>’ Flag</a:t>
          </a:r>
        </a:p>
      </dgm:t>
    </dgm:pt>
    <dgm:pt modelId="{D8AEC9E9-BDE4-8A46-A08A-4F034365582E}" type="parTrans" cxnId="{F8A5387B-E666-DA45-A6CE-20CDAF2F69B2}">
      <dgm:prSet/>
      <dgm:spPr/>
    </dgm:pt>
    <dgm:pt modelId="{CCCA505C-867D-C540-807A-ADB1ECC5658A}" type="sibTrans" cxnId="{F8A5387B-E666-DA45-A6CE-20CDAF2F69B2}">
      <dgm:prSet/>
      <dgm:spPr/>
    </dgm:pt>
    <dgm:pt modelId="{C4FFA49D-053B-4A69-A04B-F38EF2BC7FD0}" type="pres">
      <dgm:prSet presAssocID="{CBE6F76A-69CD-4001-B584-7930E5E56AAA}" presName="root" presStyleCnt="0">
        <dgm:presLayoutVars>
          <dgm:dir/>
          <dgm:resizeHandles val="exact"/>
        </dgm:presLayoutVars>
      </dgm:prSet>
      <dgm:spPr/>
    </dgm:pt>
    <dgm:pt modelId="{5FF18998-746C-4ECE-BF92-4F0AA8E28060}" type="pres">
      <dgm:prSet presAssocID="{CC7BF7E6-A1D3-4B3F-95CA-61323674E90C}" presName="compNode" presStyleCnt="0"/>
      <dgm:spPr/>
    </dgm:pt>
    <dgm:pt modelId="{078C78CC-CE95-4EE9-AE69-5AB68B6CBB90}" type="pres">
      <dgm:prSet presAssocID="{CC7BF7E6-A1D3-4B3F-95CA-61323674E90C}" presName="bgRect" presStyleLbl="bgShp" presStyleIdx="0" presStyleCnt="3"/>
      <dgm:spPr/>
    </dgm:pt>
    <dgm:pt modelId="{95842170-E512-4D45-8D7A-6322F03633F4}" type="pres">
      <dgm:prSet presAssocID="{CC7BF7E6-A1D3-4B3F-95CA-61323674E9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13504A9C-1552-44FA-BBDC-99355208B7C1}" type="pres">
      <dgm:prSet presAssocID="{CC7BF7E6-A1D3-4B3F-95CA-61323674E90C}" presName="spaceRect" presStyleCnt="0"/>
      <dgm:spPr/>
    </dgm:pt>
    <dgm:pt modelId="{DDD25D8C-C70F-4D41-9EDB-05E8B9800931}" type="pres">
      <dgm:prSet presAssocID="{CC7BF7E6-A1D3-4B3F-95CA-61323674E90C}" presName="parTx" presStyleLbl="revTx" presStyleIdx="0" presStyleCnt="6">
        <dgm:presLayoutVars>
          <dgm:chMax val="0"/>
          <dgm:chPref val="0"/>
        </dgm:presLayoutVars>
      </dgm:prSet>
      <dgm:spPr/>
    </dgm:pt>
    <dgm:pt modelId="{CF644E82-9F7D-4F07-A0FB-9379EF3DD3E0}" type="pres">
      <dgm:prSet presAssocID="{CC7BF7E6-A1D3-4B3F-95CA-61323674E90C}" presName="desTx" presStyleLbl="revTx" presStyleIdx="1" presStyleCnt="6">
        <dgm:presLayoutVars/>
      </dgm:prSet>
      <dgm:spPr/>
    </dgm:pt>
    <dgm:pt modelId="{C7DF12C0-6369-4431-A0F5-514D6026C706}" type="pres">
      <dgm:prSet presAssocID="{4E8AB752-5986-4F13-AD1B-3035DBB7C1CB}" presName="sibTrans" presStyleCnt="0"/>
      <dgm:spPr/>
    </dgm:pt>
    <dgm:pt modelId="{4F62D1DB-B25D-40AF-AC2E-91055383B9C2}" type="pres">
      <dgm:prSet presAssocID="{0423760D-DBB0-42CB-A822-22DC5DD26EF2}" presName="compNode" presStyleCnt="0"/>
      <dgm:spPr/>
    </dgm:pt>
    <dgm:pt modelId="{5BBC853F-F62C-4E80-B809-803892A1382D}" type="pres">
      <dgm:prSet presAssocID="{0423760D-DBB0-42CB-A822-22DC5DD26EF2}" presName="bgRect" presStyleLbl="bgShp" presStyleIdx="1" presStyleCnt="3"/>
      <dgm:spPr/>
    </dgm:pt>
    <dgm:pt modelId="{13AD2A16-3ED4-4D6C-9DB3-C2613C688779}" type="pres">
      <dgm:prSet presAssocID="{0423760D-DBB0-42CB-A822-22DC5DD26E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731C31B0-0804-4B17-B548-FAEF4C7987FA}" type="pres">
      <dgm:prSet presAssocID="{0423760D-DBB0-42CB-A822-22DC5DD26EF2}" presName="spaceRect" presStyleCnt="0"/>
      <dgm:spPr/>
    </dgm:pt>
    <dgm:pt modelId="{1C9C5BEC-B207-4809-88FC-09ABAF038CE6}" type="pres">
      <dgm:prSet presAssocID="{0423760D-DBB0-42CB-A822-22DC5DD26EF2}" presName="parTx" presStyleLbl="revTx" presStyleIdx="2" presStyleCnt="6">
        <dgm:presLayoutVars>
          <dgm:chMax val="0"/>
          <dgm:chPref val="0"/>
        </dgm:presLayoutVars>
      </dgm:prSet>
      <dgm:spPr/>
    </dgm:pt>
    <dgm:pt modelId="{9A26DA3B-6C33-4149-B26E-18F05F7DF205}" type="pres">
      <dgm:prSet presAssocID="{0423760D-DBB0-42CB-A822-22DC5DD26EF2}" presName="desTx" presStyleLbl="revTx" presStyleIdx="3" presStyleCnt="6">
        <dgm:presLayoutVars/>
      </dgm:prSet>
      <dgm:spPr/>
    </dgm:pt>
    <dgm:pt modelId="{221ECC69-D5F4-43EE-847D-2D145E8C1633}" type="pres">
      <dgm:prSet presAssocID="{D30FC68F-2B1A-4486-8115-95ACAEF06F99}" presName="sibTrans" presStyleCnt="0"/>
      <dgm:spPr/>
    </dgm:pt>
    <dgm:pt modelId="{F76B8421-EF3E-4E66-AED9-EA47A302A759}" type="pres">
      <dgm:prSet presAssocID="{CF8BDF1F-AE4B-4B39-839E-EB4C1E16D96A}" presName="compNode" presStyleCnt="0"/>
      <dgm:spPr/>
    </dgm:pt>
    <dgm:pt modelId="{AF919ED3-DB4A-435A-915B-77087AE45B28}" type="pres">
      <dgm:prSet presAssocID="{CF8BDF1F-AE4B-4B39-839E-EB4C1E16D96A}" presName="bgRect" presStyleLbl="bgShp" presStyleIdx="2" presStyleCnt="3"/>
      <dgm:spPr/>
    </dgm:pt>
    <dgm:pt modelId="{C42A0288-576F-4629-B94E-9AA0C1A80CF0}" type="pres">
      <dgm:prSet presAssocID="{CF8BDF1F-AE4B-4B39-839E-EB4C1E16D9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C9288AF3-D2F6-49C5-893B-077C56083289}" type="pres">
      <dgm:prSet presAssocID="{CF8BDF1F-AE4B-4B39-839E-EB4C1E16D96A}" presName="spaceRect" presStyleCnt="0"/>
      <dgm:spPr/>
    </dgm:pt>
    <dgm:pt modelId="{66913750-E0FB-4417-88B1-9C612353C60E}" type="pres">
      <dgm:prSet presAssocID="{CF8BDF1F-AE4B-4B39-839E-EB4C1E16D96A}" presName="parTx" presStyleLbl="revTx" presStyleIdx="4" presStyleCnt="6">
        <dgm:presLayoutVars>
          <dgm:chMax val="0"/>
          <dgm:chPref val="0"/>
        </dgm:presLayoutVars>
      </dgm:prSet>
      <dgm:spPr/>
    </dgm:pt>
    <dgm:pt modelId="{87423ED1-F827-F043-9595-E5D5E0F0B41E}" type="pres">
      <dgm:prSet presAssocID="{CF8BDF1F-AE4B-4B39-839E-EB4C1E16D96A}" presName="desTx" presStyleLbl="revTx" presStyleIdx="5" presStyleCnt="6">
        <dgm:presLayoutVars/>
      </dgm:prSet>
      <dgm:spPr/>
    </dgm:pt>
  </dgm:ptLst>
  <dgm:cxnLst>
    <dgm:cxn modelId="{4858B806-AA65-E54B-9C6A-D3283A10CCF3}" type="presOf" srcId="{CC7BF7E6-A1D3-4B3F-95CA-61323674E90C}" destId="{DDD25D8C-C70F-4D41-9EDB-05E8B9800931}" srcOrd="0" destOrd="0" presId="urn:microsoft.com/office/officeart/2018/2/layout/IconVerticalSolidList"/>
    <dgm:cxn modelId="{DA397008-B339-2240-BC76-08B1EE05D07D}" type="presOf" srcId="{CF8BDF1F-AE4B-4B39-839E-EB4C1E16D96A}" destId="{66913750-E0FB-4417-88B1-9C612353C60E}" srcOrd="0" destOrd="0" presId="urn:microsoft.com/office/officeart/2018/2/layout/IconVerticalSolidList"/>
    <dgm:cxn modelId="{D2020610-6B5B-604F-BFF7-CD7A8EC861FC}" type="presOf" srcId="{338AAC40-9D80-9F4E-9361-8D45414FEC75}" destId="{9A26DA3B-6C33-4149-B26E-18F05F7DF205}" srcOrd="0" destOrd="0" presId="urn:microsoft.com/office/officeart/2018/2/layout/IconVerticalSolidList"/>
    <dgm:cxn modelId="{ED1F7E12-40AA-124C-971D-F107D9DD4804}" type="presOf" srcId="{16796D52-2F95-DE45-8A31-5D05FDBE0F05}" destId="{87423ED1-F827-F043-9595-E5D5E0F0B41E}" srcOrd="0" destOrd="0" presId="urn:microsoft.com/office/officeart/2018/2/layout/IconVerticalSolidList"/>
    <dgm:cxn modelId="{65915234-5669-A848-8DEB-44A458E02837}" type="presOf" srcId="{A36F2910-B097-4524-B732-B15B7FF4B6DF}" destId="{CF644E82-9F7D-4F07-A0FB-9379EF3DD3E0}" srcOrd="0" destOrd="0" presId="urn:microsoft.com/office/officeart/2018/2/layout/IconVerticalSolidList"/>
    <dgm:cxn modelId="{A81F343B-69AB-4A03-95AF-DBE83B65BC7D}" srcId="{CBE6F76A-69CD-4001-B584-7930E5E56AAA}" destId="{CF8BDF1F-AE4B-4B39-839E-EB4C1E16D96A}" srcOrd="2" destOrd="0" parTransId="{2A0CAACA-8638-4E07-8AF5-1556A3887F13}" sibTransId="{249BD96A-A8E5-43FF-9927-927817F0F878}"/>
    <dgm:cxn modelId="{D97F4562-D834-48C4-89B8-23ECB060B69A}" srcId="{CC7BF7E6-A1D3-4B3F-95CA-61323674E90C}" destId="{A36F2910-B097-4524-B732-B15B7FF4B6DF}" srcOrd="0" destOrd="0" parTransId="{ECE0714C-91F0-4D38-889E-593926D96167}" sibTransId="{05979BE3-D8A8-47AB-BBCF-D1DDCC76DE35}"/>
    <dgm:cxn modelId="{F8A5387B-E666-DA45-A6CE-20CDAF2F69B2}" srcId="{CF8BDF1F-AE4B-4B39-839E-EB4C1E16D96A}" destId="{16796D52-2F95-DE45-8A31-5D05FDBE0F05}" srcOrd="0" destOrd="0" parTransId="{D8AEC9E9-BDE4-8A46-A08A-4F034365582E}" sibTransId="{CCCA505C-867D-C540-807A-ADB1ECC5658A}"/>
    <dgm:cxn modelId="{E091439D-1023-E646-9605-95A63782AC76}" srcId="{0423760D-DBB0-42CB-A822-22DC5DD26EF2}" destId="{338AAC40-9D80-9F4E-9361-8D45414FEC75}" srcOrd="0" destOrd="0" parTransId="{A37175C5-E12F-FE44-8CAB-16A3EA759906}" sibTransId="{F107057E-EB30-B14F-BA02-1873CB45B17C}"/>
    <dgm:cxn modelId="{7842CFA8-EEDC-4D34-820F-8BB4BF11CD85}" srcId="{CBE6F76A-69CD-4001-B584-7930E5E56AAA}" destId="{0423760D-DBB0-42CB-A822-22DC5DD26EF2}" srcOrd="1" destOrd="0" parTransId="{CE7FD867-0165-425D-9DCE-7263089088E4}" sibTransId="{D30FC68F-2B1A-4486-8115-95ACAEF06F99}"/>
    <dgm:cxn modelId="{C62503C6-F7BA-044D-828F-AB379CA394C8}" type="presOf" srcId="{0423760D-DBB0-42CB-A822-22DC5DD26EF2}" destId="{1C9C5BEC-B207-4809-88FC-09ABAF038CE6}" srcOrd="0" destOrd="0" presId="urn:microsoft.com/office/officeart/2018/2/layout/IconVerticalSolidList"/>
    <dgm:cxn modelId="{1B63FDEA-ABFB-124D-B7EC-9AE275CDFDC1}" type="presOf" srcId="{CBE6F76A-69CD-4001-B584-7930E5E56AAA}" destId="{C4FFA49D-053B-4A69-A04B-F38EF2BC7FD0}" srcOrd="0" destOrd="0" presId="urn:microsoft.com/office/officeart/2018/2/layout/IconVerticalSolidList"/>
    <dgm:cxn modelId="{FC3DF3FC-F544-432D-B97D-EE02BBA6BB62}" srcId="{CBE6F76A-69CD-4001-B584-7930E5E56AAA}" destId="{CC7BF7E6-A1D3-4B3F-95CA-61323674E90C}" srcOrd="0" destOrd="0" parTransId="{D7C02DDA-63D5-4B54-9168-63C1B185B5C9}" sibTransId="{4E8AB752-5986-4F13-AD1B-3035DBB7C1CB}"/>
    <dgm:cxn modelId="{ED8B8F0E-3F86-A44F-9F72-D1928B0F3D16}" type="presParOf" srcId="{C4FFA49D-053B-4A69-A04B-F38EF2BC7FD0}" destId="{5FF18998-746C-4ECE-BF92-4F0AA8E28060}" srcOrd="0" destOrd="0" presId="urn:microsoft.com/office/officeart/2018/2/layout/IconVerticalSolidList"/>
    <dgm:cxn modelId="{C399446F-1FDE-8742-9776-DFF52D6AA25B}" type="presParOf" srcId="{5FF18998-746C-4ECE-BF92-4F0AA8E28060}" destId="{078C78CC-CE95-4EE9-AE69-5AB68B6CBB90}" srcOrd="0" destOrd="0" presId="urn:microsoft.com/office/officeart/2018/2/layout/IconVerticalSolidList"/>
    <dgm:cxn modelId="{385967E6-7CBA-FD4E-BD25-AF02A0B6A276}" type="presParOf" srcId="{5FF18998-746C-4ECE-BF92-4F0AA8E28060}" destId="{95842170-E512-4D45-8D7A-6322F03633F4}" srcOrd="1" destOrd="0" presId="urn:microsoft.com/office/officeart/2018/2/layout/IconVerticalSolidList"/>
    <dgm:cxn modelId="{A7BE6E08-7C95-ED4F-BA89-09E809315017}" type="presParOf" srcId="{5FF18998-746C-4ECE-BF92-4F0AA8E28060}" destId="{13504A9C-1552-44FA-BBDC-99355208B7C1}" srcOrd="2" destOrd="0" presId="urn:microsoft.com/office/officeart/2018/2/layout/IconVerticalSolidList"/>
    <dgm:cxn modelId="{8ACBEF1F-1B5E-3C47-B48D-697EF23CCA18}" type="presParOf" srcId="{5FF18998-746C-4ECE-BF92-4F0AA8E28060}" destId="{DDD25D8C-C70F-4D41-9EDB-05E8B9800931}" srcOrd="3" destOrd="0" presId="urn:microsoft.com/office/officeart/2018/2/layout/IconVerticalSolidList"/>
    <dgm:cxn modelId="{96C9BC4D-23B2-FF40-9E09-3DD780C47E69}" type="presParOf" srcId="{5FF18998-746C-4ECE-BF92-4F0AA8E28060}" destId="{CF644E82-9F7D-4F07-A0FB-9379EF3DD3E0}" srcOrd="4" destOrd="0" presId="urn:microsoft.com/office/officeart/2018/2/layout/IconVerticalSolidList"/>
    <dgm:cxn modelId="{D929F331-5A9A-4D44-8518-686FB4C52232}" type="presParOf" srcId="{C4FFA49D-053B-4A69-A04B-F38EF2BC7FD0}" destId="{C7DF12C0-6369-4431-A0F5-514D6026C706}" srcOrd="1" destOrd="0" presId="urn:microsoft.com/office/officeart/2018/2/layout/IconVerticalSolidList"/>
    <dgm:cxn modelId="{C21CBA29-BC48-704A-B8D4-8C95F67F470A}" type="presParOf" srcId="{C4FFA49D-053B-4A69-A04B-F38EF2BC7FD0}" destId="{4F62D1DB-B25D-40AF-AC2E-91055383B9C2}" srcOrd="2" destOrd="0" presId="urn:microsoft.com/office/officeart/2018/2/layout/IconVerticalSolidList"/>
    <dgm:cxn modelId="{14890D16-0AF4-FF48-9917-4843A9E4BFE0}" type="presParOf" srcId="{4F62D1DB-B25D-40AF-AC2E-91055383B9C2}" destId="{5BBC853F-F62C-4E80-B809-803892A1382D}" srcOrd="0" destOrd="0" presId="urn:microsoft.com/office/officeart/2018/2/layout/IconVerticalSolidList"/>
    <dgm:cxn modelId="{3909A9CC-D002-2A4C-AFDB-6D1FD9B74163}" type="presParOf" srcId="{4F62D1DB-B25D-40AF-AC2E-91055383B9C2}" destId="{13AD2A16-3ED4-4D6C-9DB3-C2613C688779}" srcOrd="1" destOrd="0" presId="urn:microsoft.com/office/officeart/2018/2/layout/IconVerticalSolidList"/>
    <dgm:cxn modelId="{C31072F7-AE8E-7F47-8C00-5BA8257855C5}" type="presParOf" srcId="{4F62D1DB-B25D-40AF-AC2E-91055383B9C2}" destId="{731C31B0-0804-4B17-B548-FAEF4C7987FA}" srcOrd="2" destOrd="0" presId="urn:microsoft.com/office/officeart/2018/2/layout/IconVerticalSolidList"/>
    <dgm:cxn modelId="{F1BCF7A5-F5EA-5D4B-9498-96ABE9CFD100}" type="presParOf" srcId="{4F62D1DB-B25D-40AF-AC2E-91055383B9C2}" destId="{1C9C5BEC-B207-4809-88FC-09ABAF038CE6}" srcOrd="3" destOrd="0" presId="urn:microsoft.com/office/officeart/2018/2/layout/IconVerticalSolidList"/>
    <dgm:cxn modelId="{2DECAF5C-323E-834B-8447-505574175B81}" type="presParOf" srcId="{4F62D1DB-B25D-40AF-AC2E-91055383B9C2}" destId="{9A26DA3B-6C33-4149-B26E-18F05F7DF205}" srcOrd="4" destOrd="0" presId="urn:microsoft.com/office/officeart/2018/2/layout/IconVerticalSolidList"/>
    <dgm:cxn modelId="{2DEE025F-1016-774B-A312-C689539F599A}" type="presParOf" srcId="{C4FFA49D-053B-4A69-A04B-F38EF2BC7FD0}" destId="{221ECC69-D5F4-43EE-847D-2D145E8C1633}" srcOrd="3" destOrd="0" presId="urn:microsoft.com/office/officeart/2018/2/layout/IconVerticalSolidList"/>
    <dgm:cxn modelId="{0D9D374C-47EB-FE4A-BDEC-6C5B5021532D}" type="presParOf" srcId="{C4FFA49D-053B-4A69-A04B-F38EF2BC7FD0}" destId="{F76B8421-EF3E-4E66-AED9-EA47A302A759}" srcOrd="4" destOrd="0" presId="urn:microsoft.com/office/officeart/2018/2/layout/IconVerticalSolidList"/>
    <dgm:cxn modelId="{C91D6467-5412-FC46-AA01-EC3B8BF22007}" type="presParOf" srcId="{F76B8421-EF3E-4E66-AED9-EA47A302A759}" destId="{AF919ED3-DB4A-435A-915B-77087AE45B28}" srcOrd="0" destOrd="0" presId="urn:microsoft.com/office/officeart/2018/2/layout/IconVerticalSolidList"/>
    <dgm:cxn modelId="{77A76ABD-D1AA-7049-9982-8445BD1FBF23}" type="presParOf" srcId="{F76B8421-EF3E-4E66-AED9-EA47A302A759}" destId="{C42A0288-576F-4629-B94E-9AA0C1A80CF0}" srcOrd="1" destOrd="0" presId="urn:microsoft.com/office/officeart/2018/2/layout/IconVerticalSolidList"/>
    <dgm:cxn modelId="{5D952048-D835-474D-9819-EA8935476935}" type="presParOf" srcId="{F76B8421-EF3E-4E66-AED9-EA47A302A759}" destId="{C9288AF3-D2F6-49C5-893B-077C56083289}" srcOrd="2" destOrd="0" presId="urn:microsoft.com/office/officeart/2018/2/layout/IconVerticalSolidList"/>
    <dgm:cxn modelId="{D21B7113-C2E4-A940-8060-64ABB633BAF5}" type="presParOf" srcId="{F76B8421-EF3E-4E66-AED9-EA47A302A759}" destId="{66913750-E0FB-4417-88B1-9C612353C60E}" srcOrd="3" destOrd="0" presId="urn:microsoft.com/office/officeart/2018/2/layout/IconVerticalSolidList"/>
    <dgm:cxn modelId="{BE58CF29-E412-A843-950C-9CD74410D953}" type="presParOf" srcId="{F76B8421-EF3E-4E66-AED9-EA47A302A759}" destId="{87423ED1-F827-F043-9595-E5D5E0F0B41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98E7-DF86-4B34-AF32-DE24F56CAADD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48042-BC19-458B-9254-2FCC8990C70C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5E76-BDC7-49BC-8089-E299FD36D350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Music connects across cultures and breaks down barriers</a:t>
          </a:r>
        </a:p>
      </dsp:txBody>
      <dsp:txXfrm>
        <a:off x="1840447" y="680"/>
        <a:ext cx="4420652" cy="1593460"/>
      </dsp:txXfrm>
    </dsp:sp>
    <dsp:sp modelId="{4DB62130-8FD3-4ECA-920C-D56595C62E4E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548CD-1757-46D9-AE6F-619F36814915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DA6A0-BEB3-46CF-A87D-D2AB82842345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Getting to know music is getting to know the culture and language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	Pronunciation, Idioms</a:t>
          </a:r>
        </a:p>
      </dsp:txBody>
      <dsp:txXfrm>
        <a:off x="1840447" y="1992507"/>
        <a:ext cx="4420652" cy="1593460"/>
      </dsp:txXfrm>
    </dsp:sp>
    <dsp:sp modelId="{22AC679B-B085-4761-9184-6BD4C8825474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AD10F-0DCC-4716-9C9A-EA5163B667E4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9675-743D-4153-9C4A-DBC8522D6D57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the lyrics of a song helps you to expand your vocabulary</a:t>
          </a:r>
        </a:p>
      </dsp:txBody>
      <dsp:txXfrm>
        <a:off x="1840447" y="3984333"/>
        <a:ext cx="4420652" cy="1593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C368B-4E60-48FC-A194-2B48D8E547AD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C1130-AD8D-482E-8E51-C4C7F211C2E0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A09D7-05EB-41B2-A277-BD1DCAE7079F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Simple basic essential phrases to get by (hook) (Can’t touch this!)</a:t>
          </a:r>
        </a:p>
      </dsp:txBody>
      <dsp:txXfrm>
        <a:off x="1840447" y="680"/>
        <a:ext cx="4420652" cy="1593460"/>
      </dsp:txXfrm>
    </dsp:sp>
    <dsp:sp modelId="{2BE6A4E1-54A8-4AB3-919B-63FD1E452691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74FF3-0E21-41A1-BAFC-C76D8A606A15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82FCC-463B-4E35-8996-475D9EB70377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take music with you anywhere and practice it on the move</a:t>
          </a:r>
        </a:p>
      </dsp:txBody>
      <dsp:txXfrm>
        <a:off x="1840447" y="1992507"/>
        <a:ext cx="4420652" cy="1593460"/>
      </dsp:txXfrm>
    </dsp:sp>
    <dsp:sp modelId="{999CAA8A-1E55-4BBF-9DE4-C35DA079D254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F1B2F-EAD8-41B8-9639-8CE780C1149A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5260F-27C8-487D-895D-833D5BECEA0D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can put your whole body into it, let down your guard, and have fun!</a:t>
          </a:r>
        </a:p>
      </dsp:txBody>
      <dsp:txXfrm>
        <a:off x="1840447" y="3984333"/>
        <a:ext cx="4420652" cy="1593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1ED0-3D29-EF4B-A5B6-2BE5784F758C}">
      <dsp:nvSpPr>
        <dsp:cNvPr id="0" name=""/>
        <dsp:cNvSpPr/>
      </dsp:nvSpPr>
      <dsp:spPr>
        <a:xfrm>
          <a:off x="4364" y="21868"/>
          <a:ext cx="2624364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Tech</a:t>
          </a:r>
        </a:p>
      </dsp:txBody>
      <dsp:txXfrm>
        <a:off x="4364" y="21868"/>
        <a:ext cx="2624364" cy="604800"/>
      </dsp:txXfrm>
    </dsp:sp>
    <dsp:sp modelId="{375CBEBE-2C00-324F-90B4-BE7EB4808EDE}">
      <dsp:nvSpPr>
        <dsp:cNvPr id="0" name=""/>
        <dsp:cNvSpPr/>
      </dsp:nvSpPr>
      <dsp:spPr>
        <a:xfrm>
          <a:off x="4364" y="626668"/>
          <a:ext cx="2624364" cy="39234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100" kern="1200" dirty="0"/>
            <a:t>Instructor led songs: Easy songs that the instructor can manage and sing repetitively. 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100" kern="1200" dirty="0"/>
            <a:t>Write words on (virtual) whiteboard.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100" kern="1200" dirty="0"/>
            <a:t>Example: “This Land is your Land” Chorus</a:t>
          </a:r>
        </a:p>
      </dsp:txBody>
      <dsp:txXfrm>
        <a:off x="4364" y="626668"/>
        <a:ext cx="2624364" cy="3923462"/>
      </dsp:txXfrm>
    </dsp:sp>
    <dsp:sp modelId="{84CEEEA8-229B-9246-9352-85BEC99B7480}">
      <dsp:nvSpPr>
        <dsp:cNvPr id="0" name=""/>
        <dsp:cNvSpPr/>
      </dsp:nvSpPr>
      <dsp:spPr>
        <a:xfrm>
          <a:off x="2996140" y="21868"/>
          <a:ext cx="2624364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Low-Tech</a:t>
          </a:r>
        </a:p>
      </dsp:txBody>
      <dsp:txXfrm>
        <a:off x="2996140" y="21868"/>
        <a:ext cx="2624364" cy="604800"/>
      </dsp:txXfrm>
    </dsp:sp>
    <dsp:sp modelId="{E4F157F5-56CF-CA4B-BE51-3DEA0178675D}">
      <dsp:nvSpPr>
        <dsp:cNvPr id="0" name=""/>
        <dsp:cNvSpPr/>
      </dsp:nvSpPr>
      <dsp:spPr>
        <a:xfrm>
          <a:off x="2996140" y="626668"/>
          <a:ext cx="2624364" cy="39234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Instructor shares computer sound and/or lyrics on the screen.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Download a song or play from YouTube. </a:t>
          </a:r>
        </a:p>
      </dsp:txBody>
      <dsp:txXfrm>
        <a:off x="2996140" y="626668"/>
        <a:ext cx="2624364" cy="3923462"/>
      </dsp:txXfrm>
    </dsp:sp>
    <dsp:sp modelId="{60E06911-C5FA-644B-A14D-7367A0A3B818}">
      <dsp:nvSpPr>
        <dsp:cNvPr id="0" name=""/>
        <dsp:cNvSpPr/>
      </dsp:nvSpPr>
      <dsp:spPr>
        <a:xfrm>
          <a:off x="5987915" y="21868"/>
          <a:ext cx="2624364" cy="604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 Tech</a:t>
          </a:r>
        </a:p>
      </dsp:txBody>
      <dsp:txXfrm>
        <a:off x="5987915" y="21868"/>
        <a:ext cx="2624364" cy="604800"/>
      </dsp:txXfrm>
    </dsp:sp>
    <dsp:sp modelId="{5A14CD3C-ACF2-F545-BA3D-8576DFC0E490}">
      <dsp:nvSpPr>
        <dsp:cNvPr id="0" name=""/>
        <dsp:cNvSpPr/>
      </dsp:nvSpPr>
      <dsp:spPr>
        <a:xfrm>
          <a:off x="5987915" y="626668"/>
          <a:ext cx="2624364" cy="39234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Instructor pulls up YouTube and shares computer screen to play the song.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Students complete a fillable version of the lyrics on their phones.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Embed video into a website or presentation.</a:t>
          </a:r>
        </a:p>
      </dsp:txBody>
      <dsp:txXfrm>
        <a:off x="5987915" y="626668"/>
        <a:ext cx="2624364" cy="3923462"/>
      </dsp:txXfrm>
    </dsp:sp>
    <dsp:sp modelId="{2B6A9F34-903B-8B4C-A97B-35CF8892F22E}">
      <dsp:nvSpPr>
        <dsp:cNvPr id="0" name=""/>
        <dsp:cNvSpPr/>
      </dsp:nvSpPr>
      <dsp:spPr>
        <a:xfrm>
          <a:off x="8979691" y="21868"/>
          <a:ext cx="2624364" cy="604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Tips:</a:t>
          </a:r>
        </a:p>
      </dsp:txBody>
      <dsp:txXfrm>
        <a:off x="8979691" y="21868"/>
        <a:ext cx="2624364" cy="604800"/>
      </dsp:txXfrm>
    </dsp:sp>
    <dsp:sp modelId="{73391266-7F0A-4345-BBDF-137184873410}">
      <dsp:nvSpPr>
        <dsp:cNvPr id="0" name=""/>
        <dsp:cNvSpPr/>
      </dsp:nvSpPr>
      <dsp:spPr>
        <a:xfrm>
          <a:off x="8979691" y="626668"/>
          <a:ext cx="2624364" cy="39234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Providing copies of lyrics is great anytime!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Once students are ‘strong’, play it karaoke style.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🎶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Share your computer sound and screen on Zoom</a:t>
          </a:r>
        </a:p>
      </dsp:txBody>
      <dsp:txXfrm>
        <a:off x="8979691" y="626668"/>
        <a:ext cx="2624364" cy="392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1ED0-3D29-EF4B-A5B6-2BE5784F758C}">
      <dsp:nvSpPr>
        <dsp:cNvPr id="0" name=""/>
        <dsp:cNvSpPr/>
      </dsp:nvSpPr>
      <dsp:spPr>
        <a:xfrm>
          <a:off x="4364" y="44325"/>
          <a:ext cx="2624364" cy="777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Beginner</a:t>
          </a:r>
        </a:p>
      </dsp:txBody>
      <dsp:txXfrm>
        <a:off x="4364" y="44325"/>
        <a:ext cx="2624364" cy="777600"/>
      </dsp:txXfrm>
    </dsp:sp>
    <dsp:sp modelId="{375CBEBE-2C00-324F-90B4-BE7EB4808EDE}">
      <dsp:nvSpPr>
        <dsp:cNvPr id="0" name=""/>
        <dsp:cNvSpPr/>
      </dsp:nvSpPr>
      <dsp:spPr>
        <a:xfrm>
          <a:off x="4364" y="821925"/>
          <a:ext cx="2624364" cy="3705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700" kern="1200" dirty="0"/>
            <a:t>Slow songs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700" kern="1200" dirty="0"/>
            <a:t>Easy questions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700" kern="1200" dirty="0"/>
            <a:t>Focus on specific vocabulary more than the theme of the song</a:t>
          </a:r>
        </a:p>
      </dsp:txBody>
      <dsp:txXfrm>
        <a:off x="4364" y="821925"/>
        <a:ext cx="2624364" cy="3705750"/>
      </dsp:txXfrm>
    </dsp:sp>
    <dsp:sp modelId="{84CEEEA8-229B-9246-9352-85BEC99B7480}">
      <dsp:nvSpPr>
        <dsp:cNvPr id="0" name=""/>
        <dsp:cNvSpPr/>
      </dsp:nvSpPr>
      <dsp:spPr>
        <a:xfrm>
          <a:off x="2996140" y="44325"/>
          <a:ext cx="2624364" cy="777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Intermediate</a:t>
          </a:r>
        </a:p>
      </dsp:txBody>
      <dsp:txXfrm>
        <a:off x="2996140" y="44325"/>
        <a:ext cx="2624364" cy="777600"/>
      </dsp:txXfrm>
    </dsp:sp>
    <dsp:sp modelId="{E4F157F5-56CF-CA4B-BE51-3DEA0178675D}">
      <dsp:nvSpPr>
        <dsp:cNvPr id="0" name=""/>
        <dsp:cNvSpPr/>
      </dsp:nvSpPr>
      <dsp:spPr>
        <a:xfrm>
          <a:off x="2996140" y="821925"/>
          <a:ext cx="2624364" cy="37057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Focus on vocabulary and themes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Discuss personal connections to the theme of the song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Justify opinions</a:t>
          </a:r>
        </a:p>
      </dsp:txBody>
      <dsp:txXfrm>
        <a:off x="2996140" y="821925"/>
        <a:ext cx="2624364" cy="3705750"/>
      </dsp:txXfrm>
    </dsp:sp>
    <dsp:sp modelId="{60E06911-C5FA-644B-A14D-7367A0A3B818}">
      <dsp:nvSpPr>
        <dsp:cNvPr id="0" name=""/>
        <dsp:cNvSpPr/>
      </dsp:nvSpPr>
      <dsp:spPr>
        <a:xfrm>
          <a:off x="5987915" y="44325"/>
          <a:ext cx="2624364" cy="777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Advanced</a:t>
          </a:r>
        </a:p>
      </dsp:txBody>
      <dsp:txXfrm>
        <a:off x="5987915" y="44325"/>
        <a:ext cx="2624364" cy="777600"/>
      </dsp:txXfrm>
    </dsp:sp>
    <dsp:sp modelId="{5A14CD3C-ACF2-F545-BA3D-8576DFC0E490}">
      <dsp:nvSpPr>
        <dsp:cNvPr id="0" name=""/>
        <dsp:cNvSpPr/>
      </dsp:nvSpPr>
      <dsp:spPr>
        <a:xfrm>
          <a:off x="5987915" y="821925"/>
          <a:ext cx="2624364" cy="3705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All of these AND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Analyze the themes of the song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Give students choice to pick out new vocabulary words they hear</a:t>
          </a:r>
        </a:p>
      </dsp:txBody>
      <dsp:txXfrm>
        <a:off x="5987915" y="821925"/>
        <a:ext cx="2624364" cy="3705750"/>
      </dsp:txXfrm>
    </dsp:sp>
    <dsp:sp modelId="{2B6A9F34-903B-8B4C-A97B-35CF8892F22E}">
      <dsp:nvSpPr>
        <dsp:cNvPr id="0" name=""/>
        <dsp:cNvSpPr/>
      </dsp:nvSpPr>
      <dsp:spPr>
        <a:xfrm>
          <a:off x="8979691" y="44325"/>
          <a:ext cx="2624364" cy="777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Tips:</a:t>
          </a:r>
        </a:p>
      </dsp:txBody>
      <dsp:txXfrm>
        <a:off x="8979691" y="44325"/>
        <a:ext cx="2624364" cy="777600"/>
      </dsp:txXfrm>
    </dsp:sp>
    <dsp:sp modelId="{73391266-7F0A-4345-BBDF-137184873410}">
      <dsp:nvSpPr>
        <dsp:cNvPr id="0" name=""/>
        <dsp:cNvSpPr/>
      </dsp:nvSpPr>
      <dsp:spPr>
        <a:xfrm>
          <a:off x="8979691" y="821925"/>
          <a:ext cx="2624364" cy="37057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Tell students beforehand what to listen for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.Apple Color Emoji UI"/>
            <a:buChar char="🎵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Remind students they don’t have to understand all the words</a:t>
          </a:r>
        </a:p>
      </dsp:txBody>
      <dsp:txXfrm>
        <a:off x="8979691" y="821925"/>
        <a:ext cx="2624364" cy="3705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86F7-4AC5-A540-8BE7-B6E96968284B}">
      <dsp:nvSpPr>
        <dsp:cNvPr id="0" name=""/>
        <dsp:cNvSpPr/>
      </dsp:nvSpPr>
      <dsp:spPr>
        <a:xfrm>
          <a:off x="0" y="340701"/>
          <a:ext cx="7077807" cy="324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316" tIns="437388" rIns="54931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Define/draw important vocabulary words and play a game to review the words (e.g., taboo, bingo)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Discuss the general theme of the song (e.g., Name a time you felt worried)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Go over important grammar and have students take note of this grammar during the song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Students can use Zoom functions to write on the screen or a whiteboard</a:t>
          </a:r>
        </a:p>
      </dsp:txBody>
      <dsp:txXfrm>
        <a:off x="0" y="340701"/>
        <a:ext cx="7077807" cy="3241350"/>
      </dsp:txXfrm>
    </dsp:sp>
    <dsp:sp modelId="{EA9EC82C-6BF7-8E44-8F75-F118FB3964B5}">
      <dsp:nvSpPr>
        <dsp:cNvPr id="0" name=""/>
        <dsp:cNvSpPr/>
      </dsp:nvSpPr>
      <dsp:spPr>
        <a:xfrm>
          <a:off x="353890" y="30741"/>
          <a:ext cx="4954464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/>
            <a:t>Before listening </a:t>
          </a:r>
        </a:p>
      </dsp:txBody>
      <dsp:txXfrm>
        <a:off x="384152" y="61003"/>
        <a:ext cx="4893940" cy="559396"/>
      </dsp:txXfrm>
    </dsp:sp>
    <dsp:sp modelId="{F71C9B06-D400-3647-8456-B1F2EB92B041}">
      <dsp:nvSpPr>
        <dsp:cNvPr id="0" name=""/>
        <dsp:cNvSpPr/>
      </dsp:nvSpPr>
      <dsp:spPr>
        <a:xfrm>
          <a:off x="0" y="4005412"/>
          <a:ext cx="7077807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316" tIns="437388" rIns="54931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Share your screen AND COMPUTER AUDIO when you play a song, and share the questions that students needs or the lyrics for Karaoke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Listen to the song a few times with </a:t>
          </a:r>
          <a:r>
            <a:rPr lang="en-US" sz="2100" u="sng" kern="1200" dirty="0"/>
            <a:t>different activities </a:t>
          </a:r>
          <a:r>
            <a:rPr lang="en-US" sz="2100" kern="1200" dirty="0"/>
            <a:t>each time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Play the song in pieces. Repeat a piece if needed</a:t>
          </a:r>
        </a:p>
      </dsp:txBody>
      <dsp:txXfrm>
        <a:off x="0" y="4005412"/>
        <a:ext cx="7077807" cy="2646000"/>
      </dsp:txXfrm>
    </dsp:sp>
    <dsp:sp modelId="{262B7024-5A95-7A44-B5FA-69C255FE8277}">
      <dsp:nvSpPr>
        <dsp:cNvPr id="0" name=""/>
        <dsp:cNvSpPr/>
      </dsp:nvSpPr>
      <dsp:spPr>
        <a:xfrm>
          <a:off x="353890" y="3695452"/>
          <a:ext cx="495446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/>
            <a:t>Listening </a:t>
          </a:r>
        </a:p>
      </dsp:txBody>
      <dsp:txXfrm>
        <a:off x="384152" y="3725714"/>
        <a:ext cx="4893940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86F7-4AC5-A540-8BE7-B6E96968284B}">
      <dsp:nvSpPr>
        <dsp:cNvPr id="0" name=""/>
        <dsp:cNvSpPr/>
      </dsp:nvSpPr>
      <dsp:spPr>
        <a:xfrm>
          <a:off x="0" y="637117"/>
          <a:ext cx="7077807" cy="5821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316" tIns="583184" rIns="54931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Put students in small groups with break out rooms (They may need to write down the discussion questions on their paper first)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Discuss the theme of the song (e.g., Have you ever felt like the singer of this song?)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Complete comprehension questions to understand/analyze the song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Give opinions (e.g., Do you like this song? Why or why not? How would you describe this song using adjectives?)</a:t>
          </a:r>
          <a:endParaRPr lang="en-US" sz="2800" kern="1200" dirty="0"/>
        </a:p>
      </dsp:txBody>
      <dsp:txXfrm>
        <a:off x="0" y="637117"/>
        <a:ext cx="7077807" cy="5821199"/>
      </dsp:txXfrm>
    </dsp:sp>
    <dsp:sp modelId="{EA9EC82C-6BF7-8E44-8F75-F118FB3964B5}">
      <dsp:nvSpPr>
        <dsp:cNvPr id="0" name=""/>
        <dsp:cNvSpPr/>
      </dsp:nvSpPr>
      <dsp:spPr>
        <a:xfrm>
          <a:off x="353890" y="223837"/>
          <a:ext cx="4954464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/>
            <a:t>After listening </a:t>
          </a:r>
        </a:p>
      </dsp:txBody>
      <dsp:txXfrm>
        <a:off x="394239" y="264186"/>
        <a:ext cx="4873766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1E8B-18FE-4E18-86F2-11148E88B186}">
      <dsp:nvSpPr>
        <dsp:cNvPr id="0" name=""/>
        <dsp:cNvSpPr/>
      </dsp:nvSpPr>
      <dsp:spPr>
        <a:xfrm>
          <a:off x="0" y="2663"/>
          <a:ext cx="7002509" cy="13499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08C81-C039-464E-B042-97C051EA673C}">
      <dsp:nvSpPr>
        <dsp:cNvPr id="0" name=""/>
        <dsp:cNvSpPr/>
      </dsp:nvSpPr>
      <dsp:spPr>
        <a:xfrm>
          <a:off x="408349" y="306394"/>
          <a:ext cx="742453" cy="742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12C4-D253-4102-BD46-30DEADC64C9D}">
      <dsp:nvSpPr>
        <dsp:cNvPr id="0" name=""/>
        <dsp:cNvSpPr/>
      </dsp:nvSpPr>
      <dsp:spPr>
        <a:xfrm>
          <a:off x="1559152" y="2663"/>
          <a:ext cx="5443356" cy="1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66" tIns="142866" rIns="142866" bIns="1428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to share your screen AND SHARE COMPUTER AUDIO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Mute students</a:t>
          </a:r>
        </a:p>
      </dsp:txBody>
      <dsp:txXfrm>
        <a:off x="1559152" y="2663"/>
        <a:ext cx="5443356" cy="1349915"/>
      </dsp:txXfrm>
    </dsp:sp>
    <dsp:sp modelId="{A66F4667-640A-49ED-89EF-41A78859D564}">
      <dsp:nvSpPr>
        <dsp:cNvPr id="0" name=""/>
        <dsp:cNvSpPr/>
      </dsp:nvSpPr>
      <dsp:spPr>
        <a:xfrm>
          <a:off x="0" y="1690057"/>
          <a:ext cx="7002509" cy="1349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B0649-CAC0-4B92-8ACC-89A83E68882B}">
      <dsp:nvSpPr>
        <dsp:cNvPr id="0" name=""/>
        <dsp:cNvSpPr/>
      </dsp:nvSpPr>
      <dsp:spPr>
        <a:xfrm>
          <a:off x="408349" y="1993788"/>
          <a:ext cx="742453" cy="742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8ABE-6AD5-4413-81E5-32D21A3BA275}">
      <dsp:nvSpPr>
        <dsp:cNvPr id="0" name=""/>
        <dsp:cNvSpPr/>
      </dsp:nvSpPr>
      <dsp:spPr>
        <a:xfrm>
          <a:off x="1559152" y="1690057"/>
          <a:ext cx="5443356" cy="1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66" tIns="142866" rIns="142866" bIns="1428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Send students the lyrics/websites ahead of time or put them on Edmodo/Google Classroom for easy access. Then students can use these websites for homework, too.</a:t>
          </a:r>
        </a:p>
      </dsp:txBody>
      <dsp:txXfrm>
        <a:off x="1559152" y="1690057"/>
        <a:ext cx="5443356" cy="1349915"/>
      </dsp:txXfrm>
    </dsp:sp>
    <dsp:sp modelId="{EAFA8C63-0A6B-4B76-AAE9-50A845E314D1}">
      <dsp:nvSpPr>
        <dsp:cNvPr id="0" name=""/>
        <dsp:cNvSpPr/>
      </dsp:nvSpPr>
      <dsp:spPr>
        <a:xfrm>
          <a:off x="0" y="3377451"/>
          <a:ext cx="7002509" cy="1349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A0DE9-084A-4662-97DC-ECF89EF25271}">
      <dsp:nvSpPr>
        <dsp:cNvPr id="0" name=""/>
        <dsp:cNvSpPr/>
      </dsp:nvSpPr>
      <dsp:spPr>
        <a:xfrm>
          <a:off x="408349" y="3681182"/>
          <a:ext cx="742453" cy="742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31336-BAA2-4237-A992-3AB7F370EB6F}">
      <dsp:nvSpPr>
        <dsp:cNvPr id="0" name=""/>
        <dsp:cNvSpPr/>
      </dsp:nvSpPr>
      <dsp:spPr>
        <a:xfrm>
          <a:off x="1559152" y="3377451"/>
          <a:ext cx="5443356" cy="1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66" tIns="142866" rIns="142866" bIns="1428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Have students do an online activity OR draw on the screen or virtual whiteboard instead of only writing on their own paper.</a:t>
          </a:r>
        </a:p>
      </dsp:txBody>
      <dsp:txXfrm>
        <a:off x="1559152" y="3377451"/>
        <a:ext cx="5443356" cy="1349915"/>
      </dsp:txXfrm>
    </dsp:sp>
    <dsp:sp modelId="{A1BE5C82-8633-4CE5-A79A-A8EED4AA26A6}">
      <dsp:nvSpPr>
        <dsp:cNvPr id="0" name=""/>
        <dsp:cNvSpPr/>
      </dsp:nvSpPr>
      <dsp:spPr>
        <a:xfrm>
          <a:off x="0" y="5064846"/>
          <a:ext cx="7002509" cy="1349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73984-D0FA-4FAB-B614-A1F3B0AD23F0}">
      <dsp:nvSpPr>
        <dsp:cNvPr id="0" name=""/>
        <dsp:cNvSpPr/>
      </dsp:nvSpPr>
      <dsp:spPr>
        <a:xfrm>
          <a:off x="408349" y="5368577"/>
          <a:ext cx="742453" cy="7424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A108-8D0B-4492-9779-8EE3F02237B4}">
      <dsp:nvSpPr>
        <dsp:cNvPr id="0" name=""/>
        <dsp:cNvSpPr/>
      </dsp:nvSpPr>
      <dsp:spPr>
        <a:xfrm>
          <a:off x="1559152" y="5064846"/>
          <a:ext cx="5443356" cy="1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66" tIns="142866" rIns="142866" bIns="1428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Put students in breakout rooms to collaborate on “Before listening” and “After listening” activities.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It’s best to listen to the song together as you share your screen/audio.</a:t>
          </a:r>
        </a:p>
      </dsp:txBody>
      <dsp:txXfrm>
        <a:off x="1559152" y="5064846"/>
        <a:ext cx="5443356" cy="1349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C78CC-CE95-4EE9-AE69-5AB68B6CBB90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42170-E512-4D45-8D7A-6322F03633F4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25D8C-C70F-4D41-9EDB-05E8B9800931}">
      <dsp:nvSpPr>
        <dsp:cNvPr id="0" name=""/>
        <dsp:cNvSpPr/>
      </dsp:nvSpPr>
      <dsp:spPr>
        <a:xfrm>
          <a:off x="1840447" y="680"/>
          <a:ext cx="2817495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for a song with an easy chorus for the lower-level learners</a:t>
          </a:r>
        </a:p>
      </dsp:txBody>
      <dsp:txXfrm>
        <a:off x="1840447" y="680"/>
        <a:ext cx="2817495" cy="1593460"/>
      </dsp:txXfrm>
    </dsp:sp>
    <dsp:sp modelId="{CF644E82-9F7D-4F07-A0FB-9379EF3DD3E0}">
      <dsp:nvSpPr>
        <dsp:cNvPr id="0" name=""/>
        <dsp:cNvSpPr/>
      </dsp:nvSpPr>
      <dsp:spPr>
        <a:xfrm>
          <a:off x="4657942" y="680"/>
          <a:ext cx="160315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This Land is Your Land chorus</a:t>
          </a:r>
        </a:p>
      </dsp:txBody>
      <dsp:txXfrm>
        <a:off x="4657942" y="680"/>
        <a:ext cx="1603157" cy="1593460"/>
      </dsp:txXfrm>
    </dsp:sp>
    <dsp:sp modelId="{5BBC853F-F62C-4E80-B809-803892A1382D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D2A16-3ED4-4D6C-9DB3-C2613C68877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C5BEC-B207-4809-88FC-09ABAF038CE6}">
      <dsp:nvSpPr>
        <dsp:cNvPr id="0" name=""/>
        <dsp:cNvSpPr/>
      </dsp:nvSpPr>
      <dsp:spPr>
        <a:xfrm>
          <a:off x="1840447" y="1992507"/>
          <a:ext cx="2817495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songs about a specific theme/topic you are covering in class</a:t>
          </a:r>
        </a:p>
      </dsp:txBody>
      <dsp:txXfrm>
        <a:off x="1840447" y="1992507"/>
        <a:ext cx="2817495" cy="1593460"/>
      </dsp:txXfrm>
    </dsp:sp>
    <dsp:sp modelId="{9A26DA3B-6C33-4149-B26E-18F05F7DF205}">
      <dsp:nvSpPr>
        <dsp:cNvPr id="0" name=""/>
        <dsp:cNvSpPr/>
      </dsp:nvSpPr>
      <dsp:spPr>
        <a:xfrm>
          <a:off x="4657942" y="1992507"/>
          <a:ext cx="160315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Colors - What a wonderful World</a:t>
          </a:r>
        </a:p>
      </dsp:txBody>
      <dsp:txXfrm>
        <a:off x="4657942" y="1992507"/>
        <a:ext cx="1603157" cy="1593460"/>
      </dsp:txXfrm>
    </dsp:sp>
    <dsp:sp modelId="{AF919ED3-DB4A-435A-915B-77087AE45B28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0288-576F-4629-B94E-9AA0C1A80CF0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13750-E0FB-4417-88B1-9C612353C60E}">
      <dsp:nvSpPr>
        <dsp:cNvPr id="0" name=""/>
        <dsp:cNvSpPr/>
      </dsp:nvSpPr>
      <dsp:spPr>
        <a:xfrm>
          <a:off x="1840447" y="3984333"/>
          <a:ext cx="2817495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songs that use a specific grammar tense</a:t>
          </a:r>
        </a:p>
      </dsp:txBody>
      <dsp:txXfrm>
        <a:off x="1840447" y="3984333"/>
        <a:ext cx="2817495" cy="1593460"/>
      </dsp:txXfrm>
    </dsp:sp>
    <dsp:sp modelId="{87423ED1-F827-F043-9595-E5D5E0F0B41E}">
      <dsp:nvSpPr>
        <dsp:cNvPr id="0" name=""/>
        <dsp:cNvSpPr/>
      </dsp:nvSpPr>
      <dsp:spPr>
        <a:xfrm>
          <a:off x="4657942" y="3984333"/>
          <a:ext cx="160315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Imperatives – </a:t>
          </a:r>
          <a:r>
            <a:rPr lang="en-US" sz="1600" kern="1200" dirty="0" err="1"/>
            <a:t>Wavin</a:t>
          </a:r>
          <a:r>
            <a:rPr lang="en-US" sz="1600" kern="1200" dirty="0"/>
            <a:t>’ Flag</a:t>
          </a:r>
        </a:p>
      </dsp:txBody>
      <dsp:txXfrm>
        <a:off x="4657942" y="3984333"/>
        <a:ext cx="1603157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DFA0A-F54A-469B-97BF-9E112C1B209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8E56-1D5A-4B9C-A43C-2517358B1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There are a lot of reasons to use music in your class, but what I’ve found over Zoom is it’s a nice way to relax and laugh and move around if students want to. We all sing badly and laugh.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88E56-1D5A-4B9C-A43C-2517358B15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6JsJkP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OkvnfzL93o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38.tiff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jp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c6T9iY9SOU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uentu.com/english/blog/easy-english-songs/" TargetMode="External"/><Relationship Id="rId3" Type="http://schemas.openxmlformats.org/officeDocument/2006/relationships/hyperlink" Target="https://www.lyricsgaps.com/" TargetMode="External"/><Relationship Id="rId7" Type="http://schemas.openxmlformats.org/officeDocument/2006/relationships/hyperlink" Target="http://www.esl-lounge.com/songstop.php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uentu.com/english/educator/blog/songs-for-teaching-english/" TargetMode="External"/><Relationship Id="rId11" Type="http://schemas.openxmlformats.org/officeDocument/2006/relationships/image" Target="../media/image51.jpg"/><Relationship Id="rId5" Type="http://schemas.openxmlformats.org/officeDocument/2006/relationships/hyperlink" Target="https://lyricstraining.com/" TargetMode="External"/><Relationship Id="rId10" Type="http://schemas.openxmlformats.org/officeDocument/2006/relationships/hyperlink" Target="http://www.eslcafe.com/idea/index.cgi?display:1083534764-72313.txt" TargetMode="External"/><Relationship Id="rId4" Type="http://schemas.openxmlformats.org/officeDocument/2006/relationships/hyperlink" Target="https://www.eslvideo.com/" TargetMode="External"/><Relationship Id="rId9" Type="http://schemas.openxmlformats.org/officeDocument/2006/relationships/hyperlink" Target="http://www.isabelperez.com/songs.ht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SuB4t3q_dA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KSuB4t3q_d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22vYcQQfcI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09d3A9Mj8o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D7C6C9C-7761-415E-B5CE-5EF3DD30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2D62A9B-E94B-4F97-9339-E24B84E6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741" y="5101298"/>
            <a:ext cx="4276247" cy="1116622"/>
          </a:xfrm>
        </p:spPr>
        <p:txBody>
          <a:bodyPr>
            <a:normAutofit/>
          </a:bodyPr>
          <a:lstStyle/>
          <a:p>
            <a:r>
              <a:rPr lang="en-US" dirty="0"/>
              <a:t>Carmen Durham and Janet Hughes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2547B68-0CC9-4694-A2AC-8CC4E9424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D0DCF09-F73C-4A43-A4D4-FB5105DF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957666" cy="2661138"/>
          </a:xfrm>
        </p:spPr>
        <p:txBody>
          <a:bodyPr>
            <a:normAutofit/>
          </a:bodyPr>
          <a:lstStyle/>
          <a:p>
            <a:r>
              <a:rPr lang="en-US" sz="3000" b="1"/>
              <a:t>Sing!</a:t>
            </a:r>
            <a:br>
              <a:rPr lang="en-US" sz="3000" dirty="0"/>
            </a:br>
            <a:r>
              <a:rPr lang="en-US" sz="3000" dirty="0"/>
              <a:t>Incorporate songs and music into your classroom even if you can’t hold a tune </a:t>
            </a:r>
            <a:endParaRPr lang="en-US" sz="3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2CE6888-D561-4F78-8E1C-901BFE5A9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nline Media 6" descr="ð¼Chillhop Essentials - Spring 2020ã»chill hiphop beats to relax to">
            <a:hlinkClick r:id="" action="ppaction://media"/>
            <a:extLst>
              <a:ext uri="{FF2B5EF4-FFF2-40B4-BE49-F238E27FC236}">
                <a16:creationId xmlns:a16="http://schemas.microsoft.com/office/drawing/2014/main" id="{20BC16E0-855A-D64A-8A40-3CB246B902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609941" y="1386746"/>
            <a:ext cx="3056465" cy="171926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3D5C896-3079-491F-8346-74074D361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1480EF-9B8A-4EE3-955F-21C07A9DC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49E2801-69F0-4BCF-88DB-42045A87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2" y="3337851"/>
            <a:ext cx="2451617" cy="281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09C1F-ED39-B545-ACB8-C95F72D512EC}"/>
              </a:ext>
            </a:extLst>
          </p:cNvPr>
          <p:cNvSpPr txBox="1"/>
          <p:nvPr/>
        </p:nvSpPr>
        <p:spPr>
          <a:xfrm>
            <a:off x="5644888" y="4746826"/>
            <a:ext cx="30338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You’re listening to </a:t>
            </a:r>
            <a:r>
              <a:rPr lang="en-US" dirty="0" err="1"/>
              <a:t>Chillhop</a:t>
            </a:r>
            <a:r>
              <a:rPr lang="en-US" dirty="0"/>
              <a:t> Essentials: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https://bit.ly/36JsJkP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Activities while listening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2224454"/>
            <a:ext cx="7120111" cy="4466277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Dictation: Students listen and write down the lyrics. Can be done individually or as a teacher led activity.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sz="2400" dirty="0">
                <a:solidFill>
                  <a:schemeClr val="bg1"/>
                </a:solidFill>
              </a:rPr>
              <a:t>Multi-level dictation: Share with each other to get all words right.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Cloze activities: Hand out lyrics with words missing, have the students listen and fill in the blanks.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Sentence sort: Cut up lyrics into sentences, distribute into groups and play the song while they arrange sentences.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2326306"/>
            <a:ext cx="2731172" cy="21985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70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Activities while listening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2121426"/>
            <a:ext cx="7120111" cy="456930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Whole group: Cut up lyrics into sentence strips, each person has one sentence, when they hear their part, they get into ‘order’.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Videos: Watch the music video and discuss clothing, instruments, people’s characteristics, etc.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2326306"/>
            <a:ext cx="2731172" cy="21985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175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Writing exercises to continue the song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Create adaptations of the song with new words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Filler activity: Have a few extra minutes before class is over or after the break?  Pull up a song and sing it! 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28" y="753228"/>
            <a:ext cx="1100864" cy="10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Various ways to present music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D2FDD6-CC55-44A7-ADFA-960D1D6AE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18451"/>
              </p:ext>
            </p:extLst>
          </p:nvPr>
        </p:nvGraphicFramePr>
        <p:xfrm>
          <a:off x="5037478" y="52711"/>
          <a:ext cx="7077807" cy="66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5665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Teaching on Zoom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7B5B3E-0C68-4F11-BAF1-950596280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58236"/>
              </p:ext>
            </p:extLst>
          </p:nvPr>
        </p:nvGraphicFramePr>
        <p:xfrm>
          <a:off x="5008893" y="220287"/>
          <a:ext cx="7002509" cy="641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A2892205-BB8E-F74D-BD9D-A6540653B8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92" y="93697"/>
            <a:ext cx="4698380" cy="185731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5FB6B0-A514-C449-9A30-963955355E0F}"/>
              </a:ext>
            </a:extLst>
          </p:cNvPr>
          <p:cNvCxnSpPr>
            <a:cxnSpLocks/>
          </p:cNvCxnSpPr>
          <p:nvPr/>
        </p:nvCxnSpPr>
        <p:spPr>
          <a:xfrm flipH="1">
            <a:off x="4198855" y="1199002"/>
            <a:ext cx="139305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DB81958-FE92-4F4B-A9B7-C8A3AD14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653769E-8AD3-4D28-8E3B-658D573B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DF519F-C7B0-4AF9-9FE0-25927C2E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7D3C1C-84C5-42A2-91B4-9D9417B7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08" y="4889297"/>
            <a:ext cx="8133478" cy="114222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Words of wisdom from our teaching</a:t>
            </a:r>
            <a:endParaRPr lang="en-US" sz="4800" dirty="0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3" y="640078"/>
            <a:ext cx="313995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08F2453-4CA5-49C8-88E7-C3AD8DB0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6DA191-3633-4169-8E7F-64268FAB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831A11-7F55-44E1-8F9D-FC267618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2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How to choose a song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81B24F-F976-417E-8BBC-60417855B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9966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867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Words of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1" y="2336872"/>
            <a:ext cx="9736042" cy="402830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Pop songs are great, but you have to be aware of the odd vocabulary, slang and sexual innuendo that should be avoided in the classroom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u="sng" dirty="0">
                <a:solidFill>
                  <a:schemeClr val="bg1"/>
                </a:solidFill>
              </a:rPr>
              <a:t>Read, read, read, read </a:t>
            </a:r>
            <a:r>
              <a:rPr lang="en-US" dirty="0">
                <a:solidFill>
                  <a:schemeClr val="bg1"/>
                </a:solidFill>
              </a:rPr>
              <a:t>the lyrics first – </a:t>
            </a:r>
            <a:r>
              <a:rPr lang="en-US" b="1" dirty="0">
                <a:solidFill>
                  <a:schemeClr val="bg1"/>
                </a:solidFill>
              </a:rPr>
              <a:t>don’t</a:t>
            </a:r>
            <a:r>
              <a:rPr lang="en-US" dirty="0">
                <a:solidFill>
                  <a:schemeClr val="bg1"/>
                </a:solidFill>
              </a:rPr>
              <a:t> rely on your memory for a ‘fun song’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The best songs are inspirational, and </a:t>
            </a:r>
            <a:r>
              <a:rPr lang="en-US" u="sng" dirty="0">
                <a:solidFill>
                  <a:schemeClr val="bg1"/>
                </a:solidFill>
              </a:rPr>
              <a:t>are adult songs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Look for songs with aspirational vocabulary </a:t>
            </a:r>
            <a:r>
              <a:rPr lang="en-US" b="1" dirty="0">
                <a:solidFill>
                  <a:schemeClr val="bg1"/>
                </a:solidFill>
              </a:rPr>
              <a:t>but not </a:t>
            </a:r>
            <a:r>
              <a:rPr lang="en-US" dirty="0">
                <a:solidFill>
                  <a:schemeClr val="bg1"/>
                </a:solidFill>
              </a:rPr>
              <a:t>PhD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56" y="835707"/>
            <a:ext cx="1114735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Words of wisdom with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2171700"/>
            <a:ext cx="11218984" cy="452803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Create your own online quiz: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en-US" dirty="0" err="1">
                <a:solidFill>
                  <a:schemeClr val="bg1"/>
                </a:solidFill>
              </a:rPr>
              <a:t>Eslvideo.com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Look online to see if someone has already created a worksheet and MAKE SURE IT’S APPROPRIATE FOR YOUR CLASS/LEVEL/ACADEMIC SETTING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Google the name of the song and ESL and/or worksheet (e.g., </a:t>
            </a:r>
            <a:r>
              <a:rPr lang="en-US" dirty="0" err="1">
                <a:solidFill>
                  <a:schemeClr val="bg1"/>
                </a:solidFill>
              </a:rPr>
              <a:t>Wavin</a:t>
            </a:r>
            <a:r>
              <a:rPr lang="en-US" dirty="0">
                <a:solidFill>
                  <a:schemeClr val="bg1"/>
                </a:solidFill>
              </a:rPr>
              <a:t>’ flag ESL worksheet)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en-US" dirty="0" err="1">
                <a:solidFill>
                  <a:schemeClr val="bg1"/>
                </a:solidFill>
              </a:rPr>
              <a:t>ESLVideo.com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en-US" dirty="0" err="1">
                <a:solidFill>
                  <a:schemeClr val="bg1"/>
                </a:solidFill>
              </a:rPr>
              <a:t>Lyricstraining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Make sure you’re sharing your computer sound!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On YouTube, let the commercial play BEFORE sharing your screen/audio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Embed a video into a website or presentation for easy access (for you and students)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56" y="835707"/>
            <a:ext cx="1114735" cy="975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75EE7-BAE6-CC4D-82C4-D1285922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46" y="4435719"/>
            <a:ext cx="3367453" cy="13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A90DF-FE96-4187-B966-DD05D4D5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DCFBCA-16FD-4022-9959-E79C44C8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566025-267A-4E9D-987E-54468D31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A22D74-2DFB-4E9C-B373-9C910712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CE42A6-7AF2-437E-B328-D8AA0D16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916101B-DF8F-4D74-ACCE-DEFC9378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34E1D2-30F7-4233-A259-61C832C91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82F57-B157-436C-9168-408FA346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Count on me…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14BC31-FC3B-425E-879B-71FE431C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041639-8370-4999-A4C0-A447304DC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41" y="1394387"/>
            <a:ext cx="3056465" cy="17039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CA57A6-3AAB-45DE-A921-283970B1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0BA14-8126-4419-AF25-653B2E5F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3501AE-5431-4E1D-AC76-B7D19F90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96A40223-7AD0-7543-A2CE-B40E1E16BF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9115072" y="3827470"/>
            <a:ext cx="2451617" cy="18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DB81958-FE92-4F4B-A9B7-C8A3AD14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653769E-8AD3-4D28-8E3B-658D573B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DF519F-C7B0-4AF9-9FE0-25927C2E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7D3C1C-84C5-42A2-91B4-9D9417B7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>
            <a:normAutofit/>
          </a:bodyPr>
          <a:lstStyle/>
          <a:p>
            <a:r>
              <a:rPr lang="en-US" sz="4800" b="1"/>
              <a:t>Why music?</a:t>
            </a:r>
            <a:endParaRPr lang="en-US" sz="4800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3" y="640078"/>
            <a:ext cx="313995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08F2453-4CA5-49C8-88E7-C3AD8DB0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6DA191-3633-4169-8E7F-64268FAB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831A11-7F55-44E1-8F9D-FC267618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DB81958-FE92-4F4B-A9B7-C8A3AD14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653769E-8AD3-4D28-8E3B-658D573B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DF519F-C7B0-4AF9-9FE0-25927C2E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7D3C1C-84C5-42A2-91B4-9D9417B7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08" y="4889297"/>
            <a:ext cx="8133478" cy="114222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Examples from our classrooms</a:t>
            </a:r>
            <a:endParaRPr lang="en-US" sz="4800" dirty="0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3" y="640078"/>
            <a:ext cx="313995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08F2453-4CA5-49C8-88E7-C3AD8DB0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6DA191-3633-4169-8E7F-64268FAB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831A11-7F55-44E1-8F9D-FC267618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songs to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007047" cy="3599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 Wonderful world </a:t>
            </a:r>
          </a:p>
          <a:p>
            <a:r>
              <a:rPr lang="en-US" dirty="0">
                <a:solidFill>
                  <a:schemeClr val="bg1"/>
                </a:solidFill>
              </a:rPr>
              <a:t>Count on Me </a:t>
            </a:r>
          </a:p>
          <a:p>
            <a:r>
              <a:rPr lang="en-US" dirty="0">
                <a:solidFill>
                  <a:schemeClr val="bg1"/>
                </a:solidFill>
              </a:rPr>
              <a:t>You Can Get It if You Really Want</a:t>
            </a:r>
          </a:p>
          <a:p>
            <a:r>
              <a:rPr lang="en-US" dirty="0">
                <a:solidFill>
                  <a:schemeClr val="bg1"/>
                </a:solidFill>
              </a:rPr>
              <a:t>I can see Clearly Now</a:t>
            </a:r>
          </a:p>
          <a:p>
            <a:r>
              <a:rPr lang="en-US" dirty="0" err="1">
                <a:solidFill>
                  <a:schemeClr val="bg1"/>
                </a:solidFill>
              </a:rPr>
              <a:t>Wavin</a:t>
            </a:r>
            <a:r>
              <a:rPr lang="en-US" dirty="0">
                <a:solidFill>
                  <a:schemeClr val="bg1"/>
                </a:solidFill>
              </a:rPr>
              <a:t>’ Flag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worry, Be happy</a:t>
            </a:r>
          </a:p>
          <a:p>
            <a:r>
              <a:rPr lang="en-US" dirty="0">
                <a:solidFill>
                  <a:schemeClr val="bg1"/>
                </a:solidFill>
              </a:rPr>
              <a:t>This Land is Your Land</a:t>
            </a:r>
          </a:p>
          <a:p>
            <a:r>
              <a:rPr lang="en-US" dirty="0">
                <a:solidFill>
                  <a:schemeClr val="bg1"/>
                </a:solidFill>
              </a:rPr>
              <a:t>Hello, Goodbye</a:t>
            </a:r>
          </a:p>
          <a:p>
            <a:r>
              <a:rPr lang="en-US" dirty="0">
                <a:solidFill>
                  <a:schemeClr val="bg1"/>
                </a:solidFill>
              </a:rPr>
              <a:t>Our House</a:t>
            </a:r>
          </a:p>
          <a:p>
            <a:r>
              <a:rPr lang="en-US" dirty="0">
                <a:solidFill>
                  <a:schemeClr val="bg1"/>
                </a:solidFill>
              </a:rPr>
              <a:t>Imagine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42" y="798921"/>
            <a:ext cx="1059051" cy="9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8894604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As a group, come up with 5 songs that you think you could use in class. Be ready to share.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After, we will share a handout with activities we’ve used.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42" y="798921"/>
            <a:ext cx="1059051" cy="9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Websites…  for more…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5" y="2206869"/>
            <a:ext cx="10235218" cy="4290646"/>
          </a:xfrm>
        </p:spPr>
        <p:txBody>
          <a:bodyPr>
            <a:normAutofit fontScale="925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hlinkClick r:id="rId3"/>
              </a:rPr>
              <a:t>https://www.lyricsgaps.com/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hlinkClick r:id="rId4"/>
              </a:rPr>
              <a:t>https://www.eslvideo.com/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hlinkClick r:id="rId5"/>
              </a:rPr>
              <a:t>https://lyricstraining.com/</a:t>
            </a:r>
            <a:endParaRPr lang="en-US" dirty="0">
              <a:hlinkClick r:id="rId6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hlinkClick r:id="rId6"/>
              </a:rPr>
              <a:t>http://www.fluentu.com/english/educator/blog/songs-for-teaching-english/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u="sng" dirty="0">
                <a:hlinkClick r:id="rId7"/>
              </a:rPr>
              <a:t>http://www.esl-lounge.com/songstop.php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u="sng" dirty="0">
                <a:hlinkClick r:id="rId8"/>
              </a:rPr>
              <a:t>http://www.fluentu.com/english/blog/easy-english-songs/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u="sng" dirty="0">
                <a:hlinkClick r:id="rId9"/>
              </a:rPr>
              <a:t>http://www.isabelperez.com/songs.htm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u="sng" dirty="0">
                <a:hlinkClick r:id="rId10"/>
              </a:rPr>
              <a:t>http://www.eslcafe.com/idea/index.cgi?display:1083534764-72313.txt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72" y="832791"/>
            <a:ext cx="1295829" cy="9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5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6A8DA60-A526-4F63-9AC0-FC87C708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A563D8-45EB-4DD3-A7AB-019FAEC5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E63751-CE74-4864-B754-E4C43899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BF5411F-0DC3-4729-9626-6F7E9E4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9A6181-9AB8-46DF-AD1D-57A4D187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D7C6C9C-7761-415E-B5CE-5EF3DD30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2D62A9B-E94B-4F97-9339-E24B84E6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2547B68-0CC9-4694-A2AC-8CC4E9424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D0DCF09-F73C-4A43-A4D4-FB5105DF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063262"/>
            <a:ext cx="3957666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Q &amp; A, Comments, Suggestions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CE6888-D561-4F78-8E1C-901BFE5A9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Jimmy Cliff - I Can See Clearly Now With Lyrics">
            <a:hlinkClick r:id="" action="ppaction://media"/>
            <a:extLst>
              <a:ext uri="{FF2B5EF4-FFF2-40B4-BE49-F238E27FC236}">
                <a16:creationId xmlns:a16="http://schemas.microsoft.com/office/drawing/2014/main" id="{7DA3BF50-BEFA-3545-9D62-B5540F3AD0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609941" y="1386746"/>
            <a:ext cx="3056465" cy="171926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3D5C896-3079-491F-8346-74074D361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1480EF-9B8A-4EE3-955F-21C07A9DC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9E2801-69F0-4BCF-88DB-42045A87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2" y="3910212"/>
            <a:ext cx="2451617" cy="1673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D65AB-C3FF-8745-ADE3-53B1F142D64B}"/>
              </a:ext>
            </a:extLst>
          </p:cNvPr>
          <p:cNvSpPr txBox="1"/>
          <p:nvPr/>
        </p:nvSpPr>
        <p:spPr>
          <a:xfrm>
            <a:off x="5609941" y="5428314"/>
            <a:ext cx="296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 https://www.youtube.com/watch?v=KSuB4t3q_dA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Reasons to present music</a:t>
            </a:r>
            <a:endParaRPr lang="en-US" sz="44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E9E0D2-215C-4635-957B-AEAE315B5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4274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178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Reasons to present music</a:t>
            </a:r>
            <a:endParaRPr lang="en-US" sz="44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7DC31B-FA80-4F3F-9AA0-D3D5DABD2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9267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795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6069EF8-8137-42C7-9B1B-C2673AC2B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73C5073-B54B-481E-9ED0-D7B6CB442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2EFB87-4288-4F86-8180-67005AA9D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8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0D3871-CAAE-4BBA-AAAA-78A5766E6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>
            <a:normAutofit/>
          </a:bodyPr>
          <a:lstStyle/>
          <a:p>
            <a:r>
              <a:rPr lang="en-US" sz="4100"/>
              <a:t>You Can Get it if You Really Want!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93" y="640078"/>
            <a:ext cx="3609141" cy="3609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Online Media 4" descr="You can get it if you really want - Jimmy Cliff">
            <a:hlinkClick r:id="" action="ppaction://media"/>
            <a:extLst>
              <a:ext uri="{FF2B5EF4-FFF2-40B4-BE49-F238E27FC236}">
                <a16:creationId xmlns:a16="http://schemas.microsoft.com/office/drawing/2014/main" id="{0BD6BFB6-259F-F540-BADE-653725BC45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56866" y="1267486"/>
            <a:ext cx="5300858" cy="2981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7AD2D8D-4DA8-465F-93B8-C5C697964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20E010-9A1F-4F17-BEED-A6DA0313A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D53A0F-4ADA-4A0B-BA14-F4DA6DDD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8A424-E3A6-4340-8CAB-EA2A6E85364B}"/>
              </a:ext>
            </a:extLst>
          </p:cNvPr>
          <p:cNvSpPr txBox="1"/>
          <p:nvPr/>
        </p:nvSpPr>
        <p:spPr>
          <a:xfrm>
            <a:off x="9129712" y="4571084"/>
            <a:ext cx="306228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How to embed a video in a PPT: </a:t>
            </a:r>
            <a:r>
              <a:rPr lang="en-US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https://www.youtube.com/watch?v=09d3A9Mj8oQ</a:t>
            </a:r>
            <a:r>
              <a:rPr lang="en-US" sz="16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Don’t forget to click “Enable Content”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3547B-1FA9-4F49-812A-83B73C86B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904" y="6370815"/>
            <a:ext cx="9017000" cy="406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5FEA01-63BA-374F-BC43-25846BF50F8B}"/>
              </a:ext>
            </a:extLst>
          </p:cNvPr>
          <p:cNvCxnSpPr>
            <a:cxnSpLocks/>
          </p:cNvCxnSpPr>
          <p:nvPr/>
        </p:nvCxnSpPr>
        <p:spPr>
          <a:xfrm flipH="1">
            <a:off x="10118690" y="6210130"/>
            <a:ext cx="422031" cy="361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DB81958-FE92-4F4B-A9B7-C8A3AD14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653769E-8AD3-4D28-8E3B-658D573B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DF519F-C7B0-4AF9-9FE0-25927C2E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7D3C1C-84C5-42A2-91B4-9D9417B7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95" y="4520176"/>
            <a:ext cx="8745255" cy="1660331"/>
          </a:xfrm>
        </p:spPr>
        <p:txBody>
          <a:bodyPr>
            <a:normAutofit/>
          </a:bodyPr>
          <a:lstStyle/>
          <a:p>
            <a:r>
              <a:rPr lang="en-US" sz="4800" b="1" dirty="0"/>
              <a:t>Tech access, different levels, and delivering the lesson</a:t>
            </a:r>
            <a:endParaRPr lang="en-US" sz="4800" dirty="0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3" y="640078"/>
            <a:ext cx="313995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08F2453-4CA5-49C8-88E7-C3AD8DB0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6DA191-3633-4169-8E7F-64268FAB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831A11-7F55-44E1-8F9D-FC267618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No tech, Low-tech, High-tech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8A53B8-E96D-4C0A-9AB7-BAA4FE8AA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28330"/>
              </p:ext>
            </p:extLst>
          </p:nvPr>
        </p:nvGraphicFramePr>
        <p:xfrm>
          <a:off x="278781" y="2107580"/>
          <a:ext cx="116084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Graphic 25" descr="Internet">
            <a:extLst>
              <a:ext uri="{FF2B5EF4-FFF2-40B4-BE49-F238E27FC236}">
                <a16:creationId xmlns:a16="http://schemas.microsoft.com/office/drawing/2014/main" id="{82DBCD4F-89C7-3049-AFE7-972612E01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8070" y="569440"/>
            <a:ext cx="1401433" cy="14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Differentiating for Levels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8A53B8-E96D-4C0A-9AB7-BAA4FE8AA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675611"/>
              </p:ext>
            </p:extLst>
          </p:nvPr>
        </p:nvGraphicFramePr>
        <p:xfrm>
          <a:off x="278781" y="2107580"/>
          <a:ext cx="116084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Pyramid with levels">
            <a:extLst>
              <a:ext uri="{FF2B5EF4-FFF2-40B4-BE49-F238E27FC236}">
                <a16:creationId xmlns:a16="http://schemas.microsoft.com/office/drawing/2014/main" id="{8468896B-AFBB-9846-BCDA-FB29F3AA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7210" y="632726"/>
            <a:ext cx="1286106" cy="12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Various ways to present music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D2FDD6-CC55-44A7-ADFA-960D1D6AE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46502"/>
              </p:ext>
            </p:extLst>
          </p:nvPr>
        </p:nvGraphicFramePr>
        <p:xfrm>
          <a:off x="5037478" y="52711"/>
          <a:ext cx="7077807" cy="66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12206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1373</Words>
  <Application>Microsoft Macintosh PowerPoint</Application>
  <PresentationFormat>Widescreen</PresentationFormat>
  <Paragraphs>154</Paragraphs>
  <Slides>24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.Apple Color Emoji UI</vt:lpstr>
      <vt:lpstr>Arial</vt:lpstr>
      <vt:lpstr>Calibri</vt:lpstr>
      <vt:lpstr>Trebuchet MS</vt:lpstr>
      <vt:lpstr>Berlin</vt:lpstr>
      <vt:lpstr>Sing! Incorporate songs and music into your classroom even if you can’t hold a tune </vt:lpstr>
      <vt:lpstr>Why music?</vt:lpstr>
      <vt:lpstr>Reasons to present music</vt:lpstr>
      <vt:lpstr>Reasons to present music</vt:lpstr>
      <vt:lpstr>You Can Get it if You Really Want!</vt:lpstr>
      <vt:lpstr>Tech access, different levels, and delivering the lesson</vt:lpstr>
      <vt:lpstr>No tech, Low-tech, High-tech</vt:lpstr>
      <vt:lpstr>Differentiating for Levels</vt:lpstr>
      <vt:lpstr>Various ways to present music</vt:lpstr>
      <vt:lpstr>Activities while listening</vt:lpstr>
      <vt:lpstr>Activities while listening</vt:lpstr>
      <vt:lpstr>And more…</vt:lpstr>
      <vt:lpstr>Various ways to present music</vt:lpstr>
      <vt:lpstr>Teaching on Zoom</vt:lpstr>
      <vt:lpstr>Words of wisdom from our teaching</vt:lpstr>
      <vt:lpstr>How to choose a song</vt:lpstr>
      <vt:lpstr>Words of wisdom</vt:lpstr>
      <vt:lpstr>Words of wisdom with tech</vt:lpstr>
      <vt:lpstr>Count on me…</vt:lpstr>
      <vt:lpstr>Examples from our classrooms</vt:lpstr>
      <vt:lpstr>Great songs to teach</vt:lpstr>
      <vt:lpstr>Breakout Rooms</vt:lpstr>
      <vt:lpstr>Websites…  for more…  </vt:lpstr>
      <vt:lpstr>Q &amp; A, Comments,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Sing! Incorporate songs and music into your classroom even if you can’t hold a tune </dc:title>
  <dc:creator>Carmen Durham</dc:creator>
  <cp:lastModifiedBy>Carmen Durham</cp:lastModifiedBy>
  <cp:revision>5</cp:revision>
  <dcterms:created xsi:type="dcterms:W3CDTF">2020-05-30T00:50:51Z</dcterms:created>
  <dcterms:modified xsi:type="dcterms:W3CDTF">2020-05-30T00:56:28Z</dcterms:modified>
</cp:coreProperties>
</file>